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05" r:id="rId4"/>
    <p:sldMasterId id="2147483777" r:id="rId5"/>
  </p:sldMasterIdLst>
  <p:notesMasterIdLst>
    <p:notesMasterId r:id="rId27"/>
  </p:notesMasterIdLst>
  <p:handoutMasterIdLst>
    <p:handoutMasterId r:id="rId28"/>
  </p:handoutMasterIdLst>
  <p:sldIdLst>
    <p:sldId id="257" r:id="rId6"/>
    <p:sldId id="258" r:id="rId7"/>
    <p:sldId id="279" r:id="rId8"/>
    <p:sldId id="278" r:id="rId9"/>
    <p:sldId id="259" r:id="rId10"/>
    <p:sldId id="277" r:id="rId11"/>
    <p:sldId id="293" r:id="rId12"/>
    <p:sldId id="260" r:id="rId13"/>
    <p:sldId id="261" r:id="rId14"/>
    <p:sldId id="266" r:id="rId15"/>
    <p:sldId id="267" r:id="rId16"/>
    <p:sldId id="283" r:id="rId17"/>
    <p:sldId id="273" r:id="rId18"/>
    <p:sldId id="284" r:id="rId19"/>
    <p:sldId id="285" r:id="rId20"/>
    <p:sldId id="286" r:id="rId21"/>
    <p:sldId id="287" r:id="rId22"/>
    <p:sldId id="288" r:id="rId23"/>
    <p:sldId id="289" r:id="rId24"/>
    <p:sldId id="290" r:id="rId25"/>
    <p:sldId id="294" r:id="rId26"/>
  </p:sldIdLst>
  <p:sldSz cx="12192000" cy="6858000"/>
  <p:notesSz cx="6858000" cy="9144000"/>
  <p:defaultTextStyle>
    <a:defPPr>
      <a:defRPr lang="pl-PL"/>
    </a:defPPr>
    <a:lvl1pPr marL="0" algn="l" defTabSz="457200" rtl="0" eaLnBrk="1" latinLnBrk="0" hangingPunct="1">
      <a:defRPr lang="pl-PL" sz="1800" kern="1200">
        <a:solidFill>
          <a:schemeClr val="tx1"/>
        </a:solidFill>
        <a:latin typeface="+mn-lt"/>
        <a:ea typeface="+mn-ea"/>
        <a:cs typeface="+mn-cs"/>
      </a:defRPr>
    </a:lvl1pPr>
    <a:lvl2pPr marL="457200" algn="l" defTabSz="457200" rtl="0" eaLnBrk="1" latinLnBrk="0" hangingPunct="1">
      <a:defRPr lang="pl-PL" sz="1800" kern="1200">
        <a:solidFill>
          <a:schemeClr val="tx1"/>
        </a:solidFill>
        <a:latin typeface="+mn-lt"/>
        <a:ea typeface="+mn-ea"/>
        <a:cs typeface="+mn-cs"/>
      </a:defRPr>
    </a:lvl2pPr>
    <a:lvl3pPr marL="914400" algn="l" defTabSz="457200" rtl="0" eaLnBrk="1" latinLnBrk="0" hangingPunct="1">
      <a:defRPr lang="pl-PL" sz="1800" kern="1200">
        <a:solidFill>
          <a:schemeClr val="tx1"/>
        </a:solidFill>
        <a:latin typeface="+mn-lt"/>
        <a:ea typeface="+mn-ea"/>
        <a:cs typeface="+mn-cs"/>
      </a:defRPr>
    </a:lvl3pPr>
    <a:lvl4pPr marL="1371600" algn="l" defTabSz="457200" rtl="0" eaLnBrk="1" latinLnBrk="0" hangingPunct="1">
      <a:defRPr lang="pl-PL" sz="1800" kern="1200">
        <a:solidFill>
          <a:schemeClr val="tx1"/>
        </a:solidFill>
        <a:latin typeface="+mn-lt"/>
        <a:ea typeface="+mn-ea"/>
        <a:cs typeface="+mn-cs"/>
      </a:defRPr>
    </a:lvl4pPr>
    <a:lvl5pPr marL="1828800" algn="l" defTabSz="457200" rtl="0" eaLnBrk="1" latinLnBrk="0" hangingPunct="1">
      <a:defRPr lang="pl-PL" sz="1800" kern="1200">
        <a:solidFill>
          <a:schemeClr val="tx1"/>
        </a:solidFill>
        <a:latin typeface="+mn-lt"/>
        <a:ea typeface="+mn-ea"/>
        <a:cs typeface="+mn-cs"/>
      </a:defRPr>
    </a:lvl5pPr>
    <a:lvl6pPr marL="2286000" algn="l" defTabSz="457200" rtl="0" eaLnBrk="1" latinLnBrk="0" hangingPunct="1">
      <a:defRPr lang="pl-PL" sz="1800" kern="1200">
        <a:solidFill>
          <a:schemeClr val="tx1"/>
        </a:solidFill>
        <a:latin typeface="+mn-lt"/>
        <a:ea typeface="+mn-ea"/>
        <a:cs typeface="+mn-cs"/>
      </a:defRPr>
    </a:lvl6pPr>
    <a:lvl7pPr marL="2743200" algn="l" defTabSz="457200" rtl="0" eaLnBrk="1" latinLnBrk="0" hangingPunct="1">
      <a:defRPr lang="pl-PL" sz="1800" kern="1200">
        <a:solidFill>
          <a:schemeClr val="tx1"/>
        </a:solidFill>
        <a:latin typeface="+mn-lt"/>
        <a:ea typeface="+mn-ea"/>
        <a:cs typeface="+mn-cs"/>
      </a:defRPr>
    </a:lvl7pPr>
    <a:lvl8pPr marL="3200400" algn="l" defTabSz="457200" rtl="0" eaLnBrk="1" latinLnBrk="0" hangingPunct="1">
      <a:defRPr lang="pl-PL" sz="1800" kern="1200">
        <a:solidFill>
          <a:schemeClr val="tx1"/>
        </a:solidFill>
        <a:latin typeface="+mn-lt"/>
        <a:ea typeface="+mn-ea"/>
        <a:cs typeface="+mn-cs"/>
      </a:defRPr>
    </a:lvl8pPr>
    <a:lvl9pPr marL="3657600" algn="l" defTabSz="457200" rtl="0" eaLnBrk="1" latinLnBrk="0" hangingPunct="1">
      <a:defRPr lang="pl-PL"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rona początkowa" id="{15202A74-163D-4B71-BBA8-E2FCD164262F}">
          <p14:sldIdLst>
            <p14:sldId id="257"/>
            <p14:sldId id="258"/>
            <p14:sldId id="279"/>
            <p14:sldId id="278"/>
            <p14:sldId id="259"/>
            <p14:sldId id="277"/>
            <p14:sldId id="293"/>
            <p14:sldId id="260"/>
            <p14:sldId id="261"/>
          </p14:sldIdLst>
        </p14:section>
        <p14:section name="Członek grupy 1" id="{0860697E-8C4A-43F9-A7C0-C435911657B2}">
          <p14:sldIdLst/>
        </p14:section>
        <p14:section name="Członek grupy 2" id="{ED02CA79-8112-418E-8BC2-0FD9B68AECB3}">
          <p14:sldIdLst>
            <p14:sldId id="266"/>
            <p14:sldId id="267"/>
            <p14:sldId id="283"/>
            <p14:sldId id="273"/>
            <p14:sldId id="284"/>
            <p14:sldId id="285"/>
            <p14:sldId id="286"/>
            <p14:sldId id="287"/>
            <p14:sldId id="288"/>
            <p14:sldId id="289"/>
            <p14:sldId id="290"/>
          </p14:sldIdLst>
        </p14:section>
        <p14:section name="Członek grupy 3" id="{0DAD77B1-60C5-4EB2-933E-C56E97A5B2A7}">
          <p14:sldIdLst/>
        </p14:section>
        <p14:section name="Ogólne podsumowanie" id="{4AB6C702-EE4D-4283-ACB0-770710E41AE6}">
          <p14:sldIdLst>
            <p14:sldId id="29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70" autoAdjust="0"/>
    <p:restoredTop sz="94756" autoAdjust="0"/>
  </p:normalViewPr>
  <p:slideViewPr>
    <p:cSldViewPr snapToGrid="0">
      <p:cViewPr varScale="1">
        <p:scale>
          <a:sx n="87" d="100"/>
          <a:sy n="87" d="100"/>
        </p:scale>
        <p:origin x="522" y="90"/>
      </p:cViewPr>
      <p:guideLst>
        <p:guide orient="horz" pos="2160"/>
        <p:guide pos="3840"/>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101" d="100"/>
          <a:sy n="101" d="100"/>
        </p:scale>
        <p:origin x="280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7021C3-2F26-4D13-8D7D-4D0371681508}" type="datetimeFigureOut">
              <a:rPr lang="pl-PL" smtClean="0"/>
              <a:pPr/>
              <a:t>2015-09-30</a:t>
            </a:fld>
            <a:endParaRPr lang="pl-PL" dirty="0"/>
          </a:p>
        </p:txBody>
      </p:sp>
      <p:sp>
        <p:nvSpPr>
          <p:cNvPr id="4" name="Symbol zastępczy stop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FD984C-5E34-4FB2-BECE-9C10976E6C7D}" type="slidenum">
              <a:rPr lang="pl-PL" smtClean="0"/>
              <a:pPr/>
              <a:t>‹#›</a:t>
            </a:fld>
            <a:endParaRPr lang="pl-PL" dirty="0"/>
          </a:p>
        </p:txBody>
      </p:sp>
    </p:spTree>
    <p:extLst>
      <p:ext uri="{BB962C8B-B14F-4D97-AF65-F5344CB8AC3E}">
        <p14:creationId xmlns:p14="http://schemas.microsoft.com/office/powerpoint/2010/main" val="3210447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pl-PL" sz="1200"/>
            </a:lvl1pPr>
          </a:lstStyle>
          <a:p>
            <a:endParaRPr lang="pl-PL" dirty="0"/>
          </a:p>
        </p:txBody>
      </p:sp>
      <p:sp>
        <p:nvSpPr>
          <p:cNvPr id="3" name="Data — symbol zastępczy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lang="pl-PL" sz="1200"/>
            </a:lvl1pPr>
          </a:lstStyle>
          <a:p>
            <a:fld id="{E3775AAE-0936-40B9-ACF9-A981EEF95D23}" type="datetimeFigureOut">
              <a:rPr lang="pl-PL" smtClean="0"/>
              <a:pPr/>
              <a:t>2015-09-30</a:t>
            </a:fld>
            <a:endParaRPr lang="pl-PL" dirty="0"/>
          </a:p>
        </p:txBody>
      </p:sp>
      <p:sp>
        <p:nvSpPr>
          <p:cNvPr id="4" name="Obraz slajdu — symbol zastępcz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Notatki — symbol zastępcz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topka — symbol zastępcz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lang="pl-PL" sz="1200"/>
            </a:lvl1pPr>
          </a:lstStyle>
          <a:p>
            <a:endParaRPr lang="pl-PL" dirty="0"/>
          </a:p>
        </p:txBody>
      </p:sp>
      <p:sp>
        <p:nvSpPr>
          <p:cNvPr id="7" name="Numer slajdu — symbol zastępcz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lang="pl-PL" sz="1200"/>
            </a:lvl1pPr>
          </a:lstStyle>
          <a:p>
            <a:fld id="{B37B1F30-39B2-4CE2-8EF3-91F3179569A5}" type="slidenum">
              <a:rPr lang="pl-PL" smtClean="0"/>
              <a:pPr/>
              <a:t>‹#›</a:t>
            </a:fld>
            <a:endParaRPr lang="pl-PL" dirty="0"/>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lang="pl-PL" sz="1200" kern="1200">
        <a:solidFill>
          <a:schemeClr val="tx1"/>
        </a:solidFill>
        <a:latin typeface="+mn-lt"/>
        <a:ea typeface="+mn-ea"/>
        <a:cs typeface="+mn-cs"/>
      </a:defRPr>
    </a:lvl1pPr>
    <a:lvl2pPr marL="457200" algn="l" defTabSz="914400" rtl="0" eaLnBrk="1" latinLnBrk="0" hangingPunct="1">
      <a:defRPr lang="pl-PL" sz="1200" kern="1200">
        <a:solidFill>
          <a:schemeClr val="tx1"/>
        </a:solidFill>
        <a:latin typeface="+mn-lt"/>
        <a:ea typeface="+mn-ea"/>
        <a:cs typeface="+mn-cs"/>
      </a:defRPr>
    </a:lvl2pPr>
    <a:lvl3pPr marL="914400" algn="l" defTabSz="914400" rtl="0" eaLnBrk="1" latinLnBrk="0" hangingPunct="1">
      <a:defRPr lang="pl-PL" sz="1200" kern="1200">
        <a:solidFill>
          <a:schemeClr val="tx1"/>
        </a:solidFill>
        <a:latin typeface="+mn-lt"/>
        <a:ea typeface="+mn-ea"/>
        <a:cs typeface="+mn-cs"/>
      </a:defRPr>
    </a:lvl3pPr>
    <a:lvl4pPr marL="1371600" algn="l" defTabSz="914400" rtl="0" eaLnBrk="1" latinLnBrk="0" hangingPunct="1">
      <a:defRPr lang="pl-PL" sz="1200" kern="1200">
        <a:solidFill>
          <a:schemeClr val="tx1"/>
        </a:solidFill>
        <a:latin typeface="+mn-lt"/>
        <a:ea typeface="+mn-ea"/>
        <a:cs typeface="+mn-cs"/>
      </a:defRPr>
    </a:lvl4pPr>
    <a:lvl5pPr marL="1828800" algn="l" defTabSz="914400" rtl="0" eaLnBrk="1" latinLnBrk="0" hangingPunct="1">
      <a:defRPr lang="pl-PL" sz="1200" kern="1200">
        <a:solidFill>
          <a:schemeClr val="tx1"/>
        </a:solidFill>
        <a:latin typeface="+mn-lt"/>
        <a:ea typeface="+mn-ea"/>
        <a:cs typeface="+mn-cs"/>
      </a:defRPr>
    </a:lvl5pPr>
    <a:lvl6pPr marL="2286000" algn="l" defTabSz="914400" rtl="0" eaLnBrk="1" latinLnBrk="0" hangingPunct="1">
      <a:defRPr lang="pl-PL" sz="1200" kern="1200">
        <a:solidFill>
          <a:schemeClr val="tx1"/>
        </a:solidFill>
        <a:latin typeface="+mn-lt"/>
        <a:ea typeface="+mn-ea"/>
        <a:cs typeface="+mn-cs"/>
      </a:defRPr>
    </a:lvl6pPr>
    <a:lvl7pPr marL="2743200" algn="l" defTabSz="914400" rtl="0" eaLnBrk="1" latinLnBrk="0" hangingPunct="1">
      <a:defRPr lang="pl-PL" sz="1200" kern="1200">
        <a:solidFill>
          <a:schemeClr val="tx1"/>
        </a:solidFill>
        <a:latin typeface="+mn-lt"/>
        <a:ea typeface="+mn-ea"/>
        <a:cs typeface="+mn-cs"/>
      </a:defRPr>
    </a:lvl7pPr>
    <a:lvl8pPr marL="3200400" algn="l" defTabSz="914400" rtl="0" eaLnBrk="1" latinLnBrk="0" hangingPunct="1">
      <a:defRPr lang="pl-PL" sz="1200" kern="1200">
        <a:solidFill>
          <a:schemeClr val="tx1"/>
        </a:solidFill>
        <a:latin typeface="+mn-lt"/>
        <a:ea typeface="+mn-ea"/>
        <a:cs typeface="+mn-cs"/>
      </a:defRPr>
    </a:lvl8pPr>
    <a:lvl9pPr marL="3657600" algn="l" defTabSz="914400" rtl="0" eaLnBrk="1" latinLnBrk="0" hangingPunct="1">
      <a:defRPr lang="pl-PL"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atki — symbol zastępczy 2"/>
          <p:cNvSpPr>
            <a:spLocks noGrp="1"/>
          </p:cNvSpPr>
          <p:nvPr>
            <p:ph type="body" idx="1"/>
          </p:nvPr>
        </p:nvSpPr>
        <p:spPr/>
        <p:txBody>
          <a:bodyPr/>
          <a:lstStyle/>
          <a:p>
            <a:r>
              <a:rPr lang="pl-PL" dirty="0" smtClean="0"/>
              <a:t>Opracowaliśmy ten szablon, aby każdy członek zespołu projektowego miał zestaw slajdów z własnym motywem. Członkowie, zobaczcie, jak dodać slajd do takiego zestawu: </a:t>
            </a:r>
          </a:p>
          <a:p>
            <a:r>
              <a:rPr lang="pl-PL" dirty="0" smtClean="0"/>
              <a:t/>
            </a:r>
            <a:br>
              <a:rPr lang="pl-PL" dirty="0" smtClean="0"/>
            </a:br>
            <a:endParaRPr lang="pl-PL" dirty="0" smtClean="0"/>
          </a:p>
          <a:p>
            <a:r>
              <a:rPr lang="pl-PL" dirty="0" smtClean="0"/>
              <a:t>Oznacz miejsce, w którym chcesz dodać slajd: wybierz istniejący slajd w okienku Miniatury, kliknij przycisk Nowy slajd, a następnie wybierz układ.</a:t>
            </a:r>
          </a:p>
          <a:p>
            <a:r>
              <a:rPr lang="pl-PL" dirty="0" smtClean="0"/>
              <a:t/>
            </a:r>
            <a:br>
              <a:rPr lang="pl-PL" dirty="0" smtClean="0"/>
            </a:br>
            <a:endParaRPr lang="pl-PL" dirty="0" smtClean="0"/>
          </a:p>
          <a:p>
            <a:r>
              <a:rPr lang="pl-PL" dirty="0" smtClean="0"/>
              <a:t>Nowy slajd będzie miał ten sam motyw co zaznaczony wcześniej slajd. </a:t>
            </a:r>
          </a:p>
          <a:p>
            <a:r>
              <a:rPr lang="pl-PL" dirty="0" smtClean="0"/>
              <a:t/>
            </a:r>
            <a:br>
              <a:rPr lang="pl-PL" dirty="0" smtClean="0"/>
            </a:br>
            <a:endParaRPr lang="pl-PL" dirty="0" smtClean="0"/>
          </a:p>
          <a:p>
            <a:r>
              <a:rPr lang="pl-PL" dirty="0" smtClean="0"/>
              <a:t>Uwaga! Nie irytuj pozostałych osób prezentujących swoje wyniki przypadkową zmianą ich motywów. Tak może się zdarzyć, jeśli wybierzesz motyw Wariant na karcie Projektowanie, co spowoduje zmianę wyglądu wszystkich slajdów prezentacji. </a:t>
            </a:r>
            <a:endParaRPr lang="pl-PL" dirty="0"/>
          </a:p>
        </p:txBody>
      </p:sp>
      <p:sp>
        <p:nvSpPr>
          <p:cNvPr id="4" name="Numer slajdu — symbol zastępczy 3"/>
          <p:cNvSpPr>
            <a:spLocks noGrp="1"/>
          </p:cNvSpPr>
          <p:nvPr>
            <p:ph type="sldNum" sz="quarter" idx="10"/>
          </p:nvPr>
        </p:nvSpPr>
        <p:spPr/>
        <p:txBody>
          <a:bodyPr/>
          <a:lstStyle/>
          <a:p>
            <a:fld id="{A7666ED7-631A-46AF-B451-227D0A8685A0}" type="slidenum">
              <a:rPr lang="pl-PL" smtClean="0"/>
              <a:pPr/>
              <a:t>1</a:t>
            </a:fld>
            <a:endParaRPr lang="pl-PL"/>
          </a:p>
        </p:txBody>
      </p:sp>
      <p:sp>
        <p:nvSpPr>
          <p:cNvPr id="7" name="Obraz slajdu — symbol zastępczy 6"/>
          <p:cNvSpPr>
            <a:spLocks noGrp="1" noRot="1" noChangeAspect="1"/>
          </p:cNvSpPr>
          <p:nvPr>
            <p:ph type="sldImg"/>
          </p:nvPr>
        </p:nvSpPr>
        <p:spPr/>
      </p:sp>
    </p:spTree>
    <p:extLst>
      <p:ext uri="{BB962C8B-B14F-4D97-AF65-F5344CB8AC3E}">
        <p14:creationId xmlns:p14="http://schemas.microsoft.com/office/powerpoint/2010/main" val="854613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a:lstStyle/>
          <a:p>
            <a:endParaRPr lang="pl-PL"/>
          </a:p>
        </p:txBody>
      </p:sp>
      <p:sp>
        <p:nvSpPr>
          <p:cNvPr id="4" name="Numer slajdu — symbol zastępczy 3"/>
          <p:cNvSpPr>
            <a:spLocks noGrp="1"/>
          </p:cNvSpPr>
          <p:nvPr>
            <p:ph type="sldNum" sz="quarter" idx="10"/>
          </p:nvPr>
        </p:nvSpPr>
        <p:spPr/>
        <p:txBody>
          <a:bodyPr/>
          <a:lstStyle/>
          <a:p>
            <a:fld id="{A7666ED7-631A-46AF-B451-227D0A8685A0}" type="slidenum">
              <a:rPr lang="pl-PL"/>
              <a:pPr/>
              <a:t>11</a:t>
            </a:fld>
            <a:endParaRPr lang="pl-PL"/>
          </a:p>
        </p:txBody>
      </p:sp>
    </p:spTree>
    <p:extLst>
      <p:ext uri="{BB962C8B-B14F-4D97-AF65-F5344CB8AC3E}">
        <p14:creationId xmlns:p14="http://schemas.microsoft.com/office/powerpoint/2010/main" val="493975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a:lstStyle/>
          <a:p>
            <a:endParaRPr lang="pl-PL"/>
          </a:p>
        </p:txBody>
      </p:sp>
      <p:sp>
        <p:nvSpPr>
          <p:cNvPr id="4" name="Numer slajdu — symbol zastępczy 3"/>
          <p:cNvSpPr>
            <a:spLocks noGrp="1"/>
          </p:cNvSpPr>
          <p:nvPr>
            <p:ph type="sldNum" sz="quarter" idx="10"/>
          </p:nvPr>
        </p:nvSpPr>
        <p:spPr/>
        <p:txBody>
          <a:bodyPr/>
          <a:lstStyle/>
          <a:p>
            <a:fld id="{A7666ED7-631A-46AF-B451-227D0A8685A0}" type="slidenum">
              <a:rPr lang="pl-PL"/>
              <a:pPr/>
              <a:t>13</a:t>
            </a:fld>
            <a:endParaRPr lang="pl-PL"/>
          </a:p>
        </p:txBody>
      </p:sp>
    </p:spTree>
    <p:extLst>
      <p:ext uri="{BB962C8B-B14F-4D97-AF65-F5344CB8AC3E}">
        <p14:creationId xmlns:p14="http://schemas.microsoft.com/office/powerpoint/2010/main" val="1102390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atki — symbol zastępczy 2"/>
          <p:cNvSpPr>
            <a:spLocks noGrp="1"/>
          </p:cNvSpPr>
          <p:nvPr>
            <p:ph type="body" idx="1"/>
          </p:nvPr>
        </p:nvSpPr>
        <p:spPr/>
        <p:txBody>
          <a:bodyPr/>
          <a:lstStyle/>
          <a:p>
            <a:r>
              <a:rPr lang="pl-PL" dirty="0" smtClean="0"/>
              <a:t>Opracowaliśmy ten szablon, aby każdy członek zespołu projektowego miał zestaw slajdów z własnym motywem. Członkowie, zobaczcie, jak dodać slajd do takiego zestawu: </a:t>
            </a:r>
          </a:p>
          <a:p>
            <a:r>
              <a:rPr lang="pl-PL" dirty="0" smtClean="0"/>
              <a:t/>
            </a:r>
            <a:br>
              <a:rPr lang="pl-PL" dirty="0" smtClean="0"/>
            </a:br>
            <a:endParaRPr lang="pl-PL" dirty="0" smtClean="0"/>
          </a:p>
          <a:p>
            <a:r>
              <a:rPr lang="pl-PL" dirty="0" smtClean="0"/>
              <a:t>Oznacz miejsce, w którym chcesz dodać slajd: wybierz istniejący slajd w okienku Miniatury, kliknij przycisk Nowy slajd, a następnie wybierz układ.</a:t>
            </a:r>
          </a:p>
          <a:p>
            <a:r>
              <a:rPr lang="pl-PL" dirty="0" smtClean="0"/>
              <a:t/>
            </a:r>
            <a:br>
              <a:rPr lang="pl-PL" dirty="0" smtClean="0"/>
            </a:br>
            <a:endParaRPr lang="pl-PL" dirty="0" smtClean="0"/>
          </a:p>
          <a:p>
            <a:r>
              <a:rPr lang="pl-PL" dirty="0" smtClean="0"/>
              <a:t>Nowy slajd będzie miał ten sam motyw co zaznaczony wcześniej slajd. </a:t>
            </a:r>
          </a:p>
          <a:p>
            <a:r>
              <a:rPr lang="pl-PL" dirty="0" smtClean="0"/>
              <a:t/>
            </a:r>
            <a:br>
              <a:rPr lang="pl-PL" dirty="0" smtClean="0"/>
            </a:br>
            <a:endParaRPr lang="pl-PL" dirty="0" smtClean="0"/>
          </a:p>
          <a:p>
            <a:r>
              <a:rPr lang="pl-PL" dirty="0" smtClean="0"/>
              <a:t>Uwaga! Nie irytuj pozostałych osób prezentujących swoje wyniki przypadkową zmianą ich motywów. Tak może się zdarzyć, jeśli wybierzesz motyw Wariant na karcie Projektowanie, co spowoduje zmianę wyglądu wszystkich slajdów prezentacji. </a:t>
            </a:r>
            <a:endParaRPr lang="pl-PL" dirty="0"/>
          </a:p>
        </p:txBody>
      </p:sp>
      <p:sp>
        <p:nvSpPr>
          <p:cNvPr id="4" name="Numer slajdu — symbol zastępczy 3"/>
          <p:cNvSpPr>
            <a:spLocks noGrp="1"/>
          </p:cNvSpPr>
          <p:nvPr>
            <p:ph type="sldNum" sz="quarter" idx="10"/>
          </p:nvPr>
        </p:nvSpPr>
        <p:spPr/>
        <p:txBody>
          <a:bodyPr/>
          <a:lstStyle/>
          <a:p>
            <a:fld id="{A7666ED7-631A-46AF-B451-227D0A8685A0}" type="slidenum">
              <a:rPr lang="pl-PL" smtClean="0"/>
              <a:pPr/>
              <a:t>21</a:t>
            </a:fld>
            <a:endParaRPr lang="pl-PL"/>
          </a:p>
        </p:txBody>
      </p:sp>
      <p:sp>
        <p:nvSpPr>
          <p:cNvPr id="7" name="Obraz slajdu — symbol zastępczy 6"/>
          <p:cNvSpPr>
            <a:spLocks noGrp="1" noRot="1" noChangeAspect="1"/>
          </p:cNvSpPr>
          <p:nvPr>
            <p:ph type="sldImg"/>
          </p:nvPr>
        </p:nvSpPr>
        <p:spPr/>
      </p:sp>
    </p:spTree>
    <p:extLst>
      <p:ext uri="{BB962C8B-B14F-4D97-AF65-F5344CB8AC3E}">
        <p14:creationId xmlns:p14="http://schemas.microsoft.com/office/powerpoint/2010/main" val="1823187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a:lstStyle/>
          <a:p>
            <a:endParaRPr lang="pl-PL"/>
          </a:p>
        </p:txBody>
      </p:sp>
      <p:sp>
        <p:nvSpPr>
          <p:cNvPr id="4" name="Numer slajdu — symbol zastępczy 3"/>
          <p:cNvSpPr>
            <a:spLocks noGrp="1"/>
          </p:cNvSpPr>
          <p:nvPr>
            <p:ph type="sldNum" sz="quarter" idx="10"/>
          </p:nvPr>
        </p:nvSpPr>
        <p:spPr/>
        <p:txBody>
          <a:bodyPr/>
          <a:lstStyle/>
          <a:p>
            <a:fld id="{A7666ED7-631A-46AF-B451-227D0A8685A0}" type="slidenum">
              <a:rPr lang="pl-PL"/>
              <a:pPr/>
              <a:t>2</a:t>
            </a:fld>
            <a:endParaRPr lang="pl-PL"/>
          </a:p>
        </p:txBody>
      </p:sp>
    </p:spTree>
    <p:extLst>
      <p:ext uri="{BB962C8B-B14F-4D97-AF65-F5344CB8AC3E}">
        <p14:creationId xmlns:p14="http://schemas.microsoft.com/office/powerpoint/2010/main" val="329061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37B1F30-39B2-4CE2-8EF3-91F3179569A5}" type="slidenum">
              <a:rPr lang="pl-PL" smtClean="0"/>
              <a:pPr/>
              <a:t>4</a:t>
            </a:fld>
            <a:endParaRPr lang="pl-PL" dirty="0"/>
          </a:p>
        </p:txBody>
      </p:sp>
    </p:spTree>
    <p:extLst>
      <p:ext uri="{BB962C8B-B14F-4D97-AF65-F5344CB8AC3E}">
        <p14:creationId xmlns:p14="http://schemas.microsoft.com/office/powerpoint/2010/main" val="873705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a:lstStyle/>
          <a:p>
            <a:endParaRPr lang="pl-PL"/>
          </a:p>
        </p:txBody>
      </p:sp>
      <p:sp>
        <p:nvSpPr>
          <p:cNvPr id="4" name="Numer slajdu — symbol zastępczy 3"/>
          <p:cNvSpPr>
            <a:spLocks noGrp="1"/>
          </p:cNvSpPr>
          <p:nvPr>
            <p:ph type="sldNum" sz="quarter" idx="10"/>
          </p:nvPr>
        </p:nvSpPr>
        <p:spPr/>
        <p:txBody>
          <a:bodyPr/>
          <a:lstStyle/>
          <a:p>
            <a:fld id="{A7666ED7-631A-46AF-B451-227D0A8685A0}" type="slidenum">
              <a:rPr lang="pl-PL"/>
              <a:pPr/>
              <a:t>5</a:t>
            </a:fld>
            <a:endParaRPr lang="pl-PL"/>
          </a:p>
        </p:txBody>
      </p:sp>
    </p:spTree>
    <p:extLst>
      <p:ext uri="{BB962C8B-B14F-4D97-AF65-F5344CB8AC3E}">
        <p14:creationId xmlns:p14="http://schemas.microsoft.com/office/powerpoint/2010/main" val="470722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37B1F30-39B2-4CE2-8EF3-91F3179569A5}" type="slidenum">
              <a:rPr lang="pl-PL" smtClean="0"/>
              <a:pPr/>
              <a:t>6</a:t>
            </a:fld>
            <a:endParaRPr lang="pl-PL" dirty="0"/>
          </a:p>
        </p:txBody>
      </p:sp>
    </p:spTree>
    <p:extLst>
      <p:ext uri="{BB962C8B-B14F-4D97-AF65-F5344CB8AC3E}">
        <p14:creationId xmlns:p14="http://schemas.microsoft.com/office/powerpoint/2010/main" val="436891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37B1F30-39B2-4CE2-8EF3-91F3179569A5}" type="slidenum">
              <a:rPr lang="pl-PL" smtClean="0"/>
              <a:pPr/>
              <a:t>7</a:t>
            </a:fld>
            <a:endParaRPr lang="pl-PL" dirty="0"/>
          </a:p>
        </p:txBody>
      </p:sp>
    </p:spTree>
    <p:extLst>
      <p:ext uri="{BB962C8B-B14F-4D97-AF65-F5344CB8AC3E}">
        <p14:creationId xmlns:p14="http://schemas.microsoft.com/office/powerpoint/2010/main" val="3939085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a:lstStyle/>
          <a:p>
            <a:endParaRPr lang="pl-PL"/>
          </a:p>
        </p:txBody>
      </p:sp>
      <p:sp>
        <p:nvSpPr>
          <p:cNvPr id="4" name="Numer slajdu — symbol zastępczy 3"/>
          <p:cNvSpPr>
            <a:spLocks noGrp="1"/>
          </p:cNvSpPr>
          <p:nvPr>
            <p:ph type="sldNum" sz="quarter" idx="10"/>
          </p:nvPr>
        </p:nvSpPr>
        <p:spPr/>
        <p:txBody>
          <a:bodyPr/>
          <a:lstStyle/>
          <a:p>
            <a:fld id="{A7666ED7-631A-46AF-B451-227D0A8685A0}" type="slidenum">
              <a:rPr lang="pl-PL"/>
              <a:pPr/>
              <a:t>8</a:t>
            </a:fld>
            <a:endParaRPr lang="pl-PL"/>
          </a:p>
        </p:txBody>
      </p:sp>
    </p:spTree>
    <p:extLst>
      <p:ext uri="{BB962C8B-B14F-4D97-AF65-F5344CB8AC3E}">
        <p14:creationId xmlns:p14="http://schemas.microsoft.com/office/powerpoint/2010/main" val="2577236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a:lstStyle/>
          <a:p>
            <a:endParaRPr lang="pl-PL"/>
          </a:p>
        </p:txBody>
      </p:sp>
      <p:sp>
        <p:nvSpPr>
          <p:cNvPr id="4" name="Numer slajdu — symbol zastępczy 3"/>
          <p:cNvSpPr>
            <a:spLocks noGrp="1"/>
          </p:cNvSpPr>
          <p:nvPr>
            <p:ph type="sldNum" sz="quarter" idx="10"/>
          </p:nvPr>
        </p:nvSpPr>
        <p:spPr/>
        <p:txBody>
          <a:bodyPr/>
          <a:lstStyle/>
          <a:p>
            <a:fld id="{A7666ED7-631A-46AF-B451-227D0A8685A0}" type="slidenum">
              <a:rPr lang="pl-PL"/>
              <a:pPr/>
              <a:t>9</a:t>
            </a:fld>
            <a:endParaRPr lang="pl-PL"/>
          </a:p>
        </p:txBody>
      </p:sp>
    </p:spTree>
    <p:extLst>
      <p:ext uri="{BB962C8B-B14F-4D97-AF65-F5344CB8AC3E}">
        <p14:creationId xmlns:p14="http://schemas.microsoft.com/office/powerpoint/2010/main" val="2465512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a:lstStyle/>
          <a:p>
            <a:endParaRPr lang="pl-PL"/>
          </a:p>
        </p:txBody>
      </p:sp>
      <p:sp>
        <p:nvSpPr>
          <p:cNvPr id="4" name="Numer slajdu — symbol zastępczy 3"/>
          <p:cNvSpPr>
            <a:spLocks noGrp="1"/>
          </p:cNvSpPr>
          <p:nvPr>
            <p:ph type="sldNum" sz="quarter" idx="10"/>
          </p:nvPr>
        </p:nvSpPr>
        <p:spPr/>
        <p:txBody>
          <a:bodyPr/>
          <a:lstStyle/>
          <a:p>
            <a:fld id="{A7666ED7-631A-46AF-B451-227D0A8685A0}" type="slidenum">
              <a:rPr lang="pl-PL"/>
              <a:pPr/>
              <a:t>10</a:t>
            </a:fld>
            <a:endParaRPr lang="pl-PL"/>
          </a:p>
        </p:txBody>
      </p:sp>
    </p:spTree>
    <p:extLst>
      <p:ext uri="{BB962C8B-B14F-4D97-AF65-F5344CB8AC3E}">
        <p14:creationId xmlns:p14="http://schemas.microsoft.com/office/powerpoint/2010/main" val="27630840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Obraz 6"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Obraz 7"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Prostokąt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Prostokąt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ctrTitle"/>
          </p:nvPr>
        </p:nvSpPr>
        <p:spPr>
          <a:xfrm>
            <a:off x="680322" y="2733709"/>
            <a:ext cx="8144134" cy="1373070"/>
          </a:xfrm>
        </p:spPr>
        <p:txBody>
          <a:bodyPr anchor="b">
            <a:noAutofit/>
          </a:bodyPr>
          <a:lstStyle>
            <a:lvl1pPr algn="r" latinLnBrk="0">
              <a:defRPr lang="pl-PL" sz="5400"/>
            </a:lvl1pPr>
          </a:lstStyle>
          <a:p>
            <a:r>
              <a:rPr lang="pl-PL" dirty="0"/>
              <a:t>Kliknij, aby edytować styl</a:t>
            </a:r>
          </a:p>
        </p:txBody>
      </p:sp>
      <p:sp>
        <p:nvSpPr>
          <p:cNvPr id="3" name="Podtytuł 2"/>
          <p:cNvSpPr>
            <a:spLocks noGrp="1"/>
          </p:cNvSpPr>
          <p:nvPr>
            <p:ph type="subTitle" idx="1"/>
          </p:nvPr>
        </p:nvSpPr>
        <p:spPr>
          <a:xfrm>
            <a:off x="680322" y="4394039"/>
            <a:ext cx="8144134" cy="1117687"/>
          </a:xfrm>
        </p:spPr>
        <p:txBody>
          <a:bodyPr>
            <a:normAutofit/>
          </a:bodyPr>
          <a:lstStyle>
            <a:lvl1pPr marL="0" indent="0" algn="r" latinLnBrk="0">
              <a:buNone/>
              <a:defRPr lang="pl-PL" sz="2000"/>
            </a:lvl1pPr>
            <a:lvl2pPr marL="457200" indent="0" algn="ctr" latinLnBrk="0">
              <a:buNone/>
              <a:defRPr lang="pl-PL" sz="2000"/>
            </a:lvl2pPr>
            <a:lvl3pPr marL="914400" indent="0" algn="ctr" latinLnBrk="0">
              <a:buNone/>
              <a:defRPr lang="pl-PL" sz="1800"/>
            </a:lvl3pPr>
            <a:lvl4pPr marL="1371600" indent="0" algn="ctr" latinLnBrk="0">
              <a:buNone/>
              <a:defRPr lang="pl-PL" sz="1600"/>
            </a:lvl4pPr>
            <a:lvl5pPr marL="1828800" indent="0" algn="ctr" latinLnBrk="0">
              <a:buNone/>
              <a:defRPr lang="pl-PL" sz="1600"/>
            </a:lvl5pPr>
            <a:lvl6pPr marL="2286000" indent="0" algn="ctr" latinLnBrk="0">
              <a:buNone/>
              <a:defRPr lang="pl-PL" sz="1600"/>
            </a:lvl6pPr>
            <a:lvl7pPr marL="2743200" indent="0" algn="ctr" latinLnBrk="0">
              <a:buNone/>
              <a:defRPr lang="pl-PL" sz="1600"/>
            </a:lvl7pPr>
            <a:lvl8pPr marL="3200400" indent="0" algn="ctr" latinLnBrk="0">
              <a:buNone/>
              <a:defRPr lang="pl-PL" sz="1600"/>
            </a:lvl8pPr>
            <a:lvl9pPr marL="3657600" indent="0" algn="ctr" latinLnBrk="0">
              <a:buNone/>
              <a:defRPr lang="pl-PL" sz="1600"/>
            </a:lvl9pPr>
          </a:lstStyle>
          <a:p>
            <a:r>
              <a:rPr lang="pl-PL"/>
              <a:t>Kliknij, aby edytować styl wzorca podtytułu</a:t>
            </a:r>
          </a:p>
        </p:txBody>
      </p:sp>
      <p:sp>
        <p:nvSpPr>
          <p:cNvPr id="4" name="Data — symbol zastępczy 3"/>
          <p:cNvSpPr>
            <a:spLocks noGrp="1"/>
          </p:cNvSpPr>
          <p:nvPr>
            <p:ph type="dt" sz="half" idx="10"/>
          </p:nvPr>
        </p:nvSpPr>
        <p:spPr/>
        <p:txBody>
          <a:bodyPr/>
          <a:lstStyle/>
          <a:p>
            <a:fld id="{78ABE3C1-DBE1-495D-B57B-2849774B866A}" type="datetimeFigureOut">
              <a:rPr lang="pl-PL"/>
              <a:pPr/>
              <a:t>2015-09-30</a:t>
            </a:fld>
            <a:endParaRPr lang="pl-PL" dirty="0"/>
          </a:p>
        </p:txBody>
      </p:sp>
      <p:sp>
        <p:nvSpPr>
          <p:cNvPr id="5" name="Stopka — symbol zastępczy 4"/>
          <p:cNvSpPr>
            <a:spLocks noGrp="1"/>
          </p:cNvSpPr>
          <p:nvPr>
            <p:ph type="ftr" sz="quarter" idx="11"/>
          </p:nvPr>
        </p:nvSpPr>
        <p:spPr/>
        <p:txBody>
          <a:bodyPr/>
          <a:lstStyle/>
          <a:p>
            <a:endParaRPr lang="pl-PL" dirty="0"/>
          </a:p>
        </p:txBody>
      </p:sp>
      <p:sp>
        <p:nvSpPr>
          <p:cNvPr id="6" name="Numer slajdu — symbol zastępczy 5"/>
          <p:cNvSpPr>
            <a:spLocks noGrp="1"/>
          </p:cNvSpPr>
          <p:nvPr>
            <p:ph type="sldNum" sz="quarter" idx="12"/>
          </p:nvPr>
        </p:nvSpPr>
        <p:spPr>
          <a:xfrm>
            <a:off x="9255346" y="2750337"/>
            <a:ext cx="1171888" cy="1356442"/>
          </a:xfrm>
        </p:spPr>
        <p:txBody>
          <a:bodyPr/>
          <a:lstStyle/>
          <a:p>
            <a:fld id="{6D22F896-40B5-4ADD-8801-0D06FADFA095}" type="slidenum">
              <a:rPr/>
              <a:pPr/>
              <a:t>‹#›</a:t>
            </a:fld>
            <a:endParaRPr lang="pl-PL"/>
          </a:p>
        </p:txBody>
      </p:sp>
    </p:spTree>
    <p:extLst>
      <p:ext uri="{BB962C8B-B14F-4D97-AF65-F5344CB8AC3E}">
        <p14:creationId xmlns:p14="http://schemas.microsoft.com/office/powerpoint/2010/main" val="414068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zny obraz z podpisem">
    <p:spTree>
      <p:nvGrpSpPr>
        <p:cNvPr id="1" name=""/>
        <p:cNvGrpSpPr/>
        <p:nvPr/>
      </p:nvGrpSpPr>
      <p:grpSpPr>
        <a:xfrm>
          <a:off x="0" y="0"/>
          <a:ext cx="0" cy="0"/>
          <a:chOff x="0" y="0"/>
          <a:chExt cx="0" cy="0"/>
        </a:xfrm>
      </p:grpSpPr>
      <p:pic>
        <p:nvPicPr>
          <p:cNvPr id="8" name="Obraz 7"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Obraz 8"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Prostokąt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ostokąt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680322" y="4711616"/>
            <a:ext cx="9613859" cy="453051"/>
          </a:xfrm>
        </p:spPr>
        <p:txBody>
          <a:bodyPr anchor="b">
            <a:normAutofit/>
          </a:bodyPr>
          <a:lstStyle>
            <a:lvl1pPr latinLnBrk="0">
              <a:defRPr lang="pl-PL" sz="2400"/>
            </a:lvl1pPr>
          </a:lstStyle>
          <a:p>
            <a:r>
              <a:rPr lang="pl-PL" dirty="0"/>
              <a:t>Kliknij, aby edytować styl</a:t>
            </a:r>
          </a:p>
        </p:txBody>
      </p:sp>
      <p:sp>
        <p:nvSpPr>
          <p:cNvPr id="3" name="Obraz — symbol zastępczy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pl-PL" sz="3200"/>
            </a:lvl1pPr>
            <a:lvl2pPr marL="457200" indent="0" latinLnBrk="0">
              <a:buNone/>
              <a:defRPr lang="pl-PL" sz="2800"/>
            </a:lvl2pPr>
            <a:lvl3pPr marL="914400" indent="0" latinLnBrk="0">
              <a:buNone/>
              <a:defRPr lang="pl-PL" sz="2400"/>
            </a:lvl3pPr>
            <a:lvl4pPr marL="1371600" indent="0" latinLnBrk="0">
              <a:buNone/>
              <a:defRPr lang="pl-PL" sz="2000"/>
            </a:lvl4pPr>
            <a:lvl5pPr marL="1828800" indent="0" latinLnBrk="0">
              <a:buNone/>
              <a:defRPr lang="pl-PL" sz="2000"/>
            </a:lvl5pPr>
            <a:lvl6pPr marL="2286000" indent="0" latinLnBrk="0">
              <a:buNone/>
              <a:defRPr lang="pl-PL" sz="2000"/>
            </a:lvl6pPr>
            <a:lvl7pPr marL="2743200" indent="0" latinLnBrk="0">
              <a:buNone/>
              <a:defRPr lang="pl-PL" sz="2000"/>
            </a:lvl7pPr>
            <a:lvl8pPr marL="3200400" indent="0" latinLnBrk="0">
              <a:buNone/>
              <a:defRPr lang="pl-PL" sz="2000"/>
            </a:lvl8pPr>
            <a:lvl9pPr marL="3657600" indent="0" latinLnBrk="0">
              <a:buNone/>
              <a:defRPr lang="pl-PL" sz="2000"/>
            </a:lvl9pPr>
          </a:lstStyle>
          <a:p>
            <a:r>
              <a:rPr lang="pl-PL" dirty="0"/>
              <a:t>Kliknij ikonę, aby dodać obraz</a:t>
            </a:r>
          </a:p>
        </p:txBody>
      </p:sp>
      <p:sp>
        <p:nvSpPr>
          <p:cNvPr id="4" name="Tekst — symbol zastępczy 3"/>
          <p:cNvSpPr>
            <a:spLocks noGrp="1"/>
          </p:cNvSpPr>
          <p:nvPr>
            <p:ph type="body" sz="half" idx="2"/>
          </p:nvPr>
        </p:nvSpPr>
        <p:spPr>
          <a:xfrm>
            <a:off x="680319" y="5169583"/>
            <a:ext cx="9613862" cy="622971"/>
          </a:xfrm>
        </p:spPr>
        <p:txBody>
          <a:bodyPr/>
          <a:lstStyle>
            <a:lvl1pPr marL="0" indent="0" latinLnBrk="0">
              <a:buNone/>
              <a:defRPr lang="pl-PL" sz="1600"/>
            </a:lvl1pPr>
            <a:lvl2pPr marL="457200" indent="0" latinLnBrk="0">
              <a:buNone/>
              <a:defRPr lang="pl-PL" sz="1400"/>
            </a:lvl2pPr>
            <a:lvl3pPr marL="914400" indent="0" latinLnBrk="0">
              <a:buNone/>
              <a:defRPr lang="pl-PL" sz="1200"/>
            </a:lvl3pPr>
            <a:lvl4pPr marL="1371600" indent="0" latinLnBrk="0">
              <a:buNone/>
              <a:defRPr lang="pl-PL" sz="1000"/>
            </a:lvl4pPr>
            <a:lvl5pPr marL="1828800" indent="0" latinLnBrk="0">
              <a:buNone/>
              <a:defRPr lang="pl-PL" sz="1000"/>
            </a:lvl5pPr>
            <a:lvl6pPr marL="2286000" indent="0" latinLnBrk="0">
              <a:buNone/>
              <a:defRPr lang="pl-PL" sz="1000"/>
            </a:lvl6pPr>
            <a:lvl7pPr marL="2743200" indent="0" latinLnBrk="0">
              <a:buNone/>
              <a:defRPr lang="pl-PL" sz="1000"/>
            </a:lvl7pPr>
            <a:lvl8pPr marL="3200400" indent="0" latinLnBrk="0">
              <a:buNone/>
              <a:defRPr lang="pl-PL" sz="1000"/>
            </a:lvl8pPr>
            <a:lvl9pPr marL="3657600" indent="0" latinLnBrk="0">
              <a:buNone/>
              <a:defRPr lang="pl-PL" sz="1000"/>
            </a:lvl9pPr>
          </a:lstStyle>
          <a:p>
            <a:pPr lvl="0"/>
            <a:r>
              <a:rPr lang="pl-PL" dirty="0"/>
              <a:t>Kliknij, aby edytować style wzorca tekstu</a:t>
            </a:r>
          </a:p>
        </p:txBody>
      </p:sp>
      <p:sp>
        <p:nvSpPr>
          <p:cNvPr id="5" name="Data — symbol zastępczy 4"/>
          <p:cNvSpPr>
            <a:spLocks noGrp="1"/>
          </p:cNvSpPr>
          <p:nvPr>
            <p:ph type="dt" sz="half" idx="10"/>
          </p:nvPr>
        </p:nvSpPr>
        <p:spPr/>
        <p:txBody>
          <a:bodyPr/>
          <a:lstStyle/>
          <a:p>
            <a:fld id="{446C117F-5CCF-4837-BE5F-2B92066CAFAF}" type="datetimeFigureOut">
              <a:rPr lang="pl-PL"/>
              <a:pPr/>
              <a:t>2015-09-30</a:t>
            </a:fld>
            <a:endParaRPr lang="pl-PL"/>
          </a:p>
        </p:txBody>
      </p:sp>
      <p:sp>
        <p:nvSpPr>
          <p:cNvPr id="6" name="Stopka — symbol zastępczy 5"/>
          <p:cNvSpPr>
            <a:spLocks noGrp="1"/>
          </p:cNvSpPr>
          <p:nvPr>
            <p:ph type="ftr" sz="quarter" idx="11"/>
          </p:nvPr>
        </p:nvSpPr>
        <p:spPr/>
        <p:txBody>
          <a:bodyPr/>
          <a:lstStyle/>
          <a:p>
            <a:endParaRPr lang="pl-PL" dirty="0"/>
          </a:p>
        </p:txBody>
      </p:sp>
      <p:sp>
        <p:nvSpPr>
          <p:cNvPr id="7" name="Numer slajdu — symbol zastępczy 6"/>
          <p:cNvSpPr>
            <a:spLocks noGrp="1"/>
          </p:cNvSpPr>
          <p:nvPr>
            <p:ph type="sldNum" sz="quarter" idx="12"/>
          </p:nvPr>
        </p:nvSpPr>
        <p:spPr>
          <a:xfrm>
            <a:off x="10729455" y="4711309"/>
            <a:ext cx="1154151" cy="1090789"/>
          </a:xfrm>
        </p:spPr>
        <p:txBody>
          <a:bodyPr/>
          <a:lstStyle/>
          <a:p>
            <a:fld id="{6D22F896-40B5-4ADD-8801-0D06FADFA095}" type="slidenum">
              <a:rPr/>
              <a:pPr/>
              <a:t>‹#›</a:t>
            </a:fld>
            <a:endParaRPr lang="pl-PL"/>
          </a:p>
        </p:txBody>
      </p:sp>
    </p:spTree>
    <p:extLst>
      <p:ext uri="{BB962C8B-B14F-4D97-AF65-F5344CB8AC3E}">
        <p14:creationId xmlns:p14="http://schemas.microsoft.com/office/powerpoint/2010/main" val="2890165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Obraz 7"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Obraz 8"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Prostokąt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ostokąt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680322" y="609597"/>
            <a:ext cx="9613858" cy="3592750"/>
          </a:xfrm>
        </p:spPr>
        <p:txBody>
          <a:bodyPr anchor="ctr"/>
          <a:lstStyle>
            <a:lvl1pPr latinLnBrk="0">
              <a:defRPr lang="pl-PL" sz="3200"/>
            </a:lvl1pPr>
          </a:lstStyle>
          <a:p>
            <a:r>
              <a:rPr lang="pl-PL" dirty="0"/>
              <a:t>Kliknij, aby edytować styl</a:t>
            </a:r>
          </a:p>
        </p:txBody>
      </p:sp>
      <p:sp>
        <p:nvSpPr>
          <p:cNvPr id="4" name="Tekst — symbol zastępczy 3"/>
          <p:cNvSpPr>
            <a:spLocks noGrp="1"/>
          </p:cNvSpPr>
          <p:nvPr>
            <p:ph type="body" sz="half" idx="2"/>
          </p:nvPr>
        </p:nvSpPr>
        <p:spPr>
          <a:xfrm>
            <a:off x="680322" y="4711615"/>
            <a:ext cx="9613859" cy="1090789"/>
          </a:xfrm>
        </p:spPr>
        <p:txBody>
          <a:bodyPr anchor="ctr"/>
          <a:lstStyle>
            <a:lvl1pPr marL="0" indent="0" latinLnBrk="0">
              <a:buNone/>
              <a:defRPr lang="pl-PL" sz="1600"/>
            </a:lvl1pPr>
            <a:lvl2pPr marL="457200" indent="0" latinLnBrk="0">
              <a:buNone/>
              <a:defRPr lang="pl-PL" sz="1400"/>
            </a:lvl2pPr>
            <a:lvl3pPr marL="914400" indent="0" latinLnBrk="0">
              <a:buNone/>
              <a:defRPr lang="pl-PL" sz="1200"/>
            </a:lvl3pPr>
            <a:lvl4pPr marL="1371600" indent="0" latinLnBrk="0">
              <a:buNone/>
              <a:defRPr lang="pl-PL" sz="1000"/>
            </a:lvl4pPr>
            <a:lvl5pPr marL="1828800" indent="0" latinLnBrk="0">
              <a:buNone/>
              <a:defRPr lang="pl-PL" sz="1000"/>
            </a:lvl5pPr>
            <a:lvl6pPr marL="2286000" indent="0" latinLnBrk="0">
              <a:buNone/>
              <a:defRPr lang="pl-PL" sz="1000"/>
            </a:lvl6pPr>
            <a:lvl7pPr marL="2743200" indent="0" latinLnBrk="0">
              <a:buNone/>
              <a:defRPr lang="pl-PL" sz="1000"/>
            </a:lvl7pPr>
            <a:lvl8pPr marL="3200400" indent="0" latinLnBrk="0">
              <a:buNone/>
              <a:defRPr lang="pl-PL" sz="1000"/>
            </a:lvl8pPr>
            <a:lvl9pPr marL="3657600" indent="0" latinLnBrk="0">
              <a:buNone/>
              <a:defRPr lang="pl-PL" sz="1000"/>
            </a:lvl9pPr>
          </a:lstStyle>
          <a:p>
            <a:pPr lvl="0"/>
            <a:r>
              <a:rPr lang="pl-PL" dirty="0"/>
              <a:t>Kliknij, aby edytować style wzorca tekstu</a:t>
            </a:r>
          </a:p>
        </p:txBody>
      </p:sp>
      <p:sp>
        <p:nvSpPr>
          <p:cNvPr id="5" name="Data — symbol zastępczy 4"/>
          <p:cNvSpPr>
            <a:spLocks noGrp="1"/>
          </p:cNvSpPr>
          <p:nvPr>
            <p:ph type="dt" sz="half" idx="10"/>
          </p:nvPr>
        </p:nvSpPr>
        <p:spPr/>
        <p:txBody>
          <a:bodyPr/>
          <a:lstStyle/>
          <a:p>
            <a:fld id="{84EB90BD-B6CE-46B7-997F-7313B992CCDC}" type="datetimeFigureOut">
              <a:rPr lang="pl-PL"/>
              <a:pPr/>
              <a:t>2015-09-30</a:t>
            </a:fld>
            <a:endParaRPr lang="pl-PL" dirty="0"/>
          </a:p>
        </p:txBody>
      </p:sp>
      <p:sp>
        <p:nvSpPr>
          <p:cNvPr id="6" name="Stopka — symbol zastępczy 5"/>
          <p:cNvSpPr>
            <a:spLocks noGrp="1"/>
          </p:cNvSpPr>
          <p:nvPr>
            <p:ph type="ftr" sz="quarter" idx="11"/>
          </p:nvPr>
        </p:nvSpPr>
        <p:spPr/>
        <p:txBody>
          <a:bodyPr/>
          <a:lstStyle/>
          <a:p>
            <a:endParaRPr lang="pl-PL" dirty="0"/>
          </a:p>
        </p:txBody>
      </p:sp>
      <p:sp>
        <p:nvSpPr>
          <p:cNvPr id="7" name="Numer slajdu — symbol zastępczy 6"/>
          <p:cNvSpPr>
            <a:spLocks noGrp="1"/>
          </p:cNvSpPr>
          <p:nvPr>
            <p:ph type="sldNum" sz="quarter" idx="12"/>
          </p:nvPr>
        </p:nvSpPr>
        <p:spPr>
          <a:xfrm>
            <a:off x="10729455" y="4711615"/>
            <a:ext cx="1154151" cy="1090789"/>
          </a:xfrm>
        </p:spPr>
        <p:txBody>
          <a:bodyPr/>
          <a:lstStyle/>
          <a:p>
            <a:fld id="{6D22F896-40B5-4ADD-8801-0D06FADFA095}" type="slidenum">
              <a:rPr/>
              <a:pPr/>
              <a:t>‹#›</a:t>
            </a:fld>
            <a:endParaRPr lang="pl-PL"/>
          </a:p>
        </p:txBody>
      </p:sp>
    </p:spTree>
    <p:extLst>
      <p:ext uri="{BB962C8B-B14F-4D97-AF65-F5344CB8AC3E}">
        <p14:creationId xmlns:p14="http://schemas.microsoft.com/office/powerpoint/2010/main" val="4131110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ytat z podpisem">
    <p:spTree>
      <p:nvGrpSpPr>
        <p:cNvPr id="1" name=""/>
        <p:cNvGrpSpPr/>
        <p:nvPr/>
      </p:nvGrpSpPr>
      <p:grpSpPr>
        <a:xfrm>
          <a:off x="0" y="0"/>
          <a:ext cx="0" cy="0"/>
          <a:chOff x="0" y="0"/>
          <a:chExt cx="0" cy="0"/>
        </a:xfrm>
      </p:grpSpPr>
      <p:pic>
        <p:nvPicPr>
          <p:cNvPr id="11" name="Obraz 10"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Obraz 12"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Prostokąt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Prostokąt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1127856" y="609598"/>
            <a:ext cx="8718877" cy="3036061"/>
          </a:xfrm>
        </p:spPr>
        <p:txBody>
          <a:bodyPr anchor="ctr"/>
          <a:lstStyle>
            <a:lvl1pPr latinLnBrk="0">
              <a:defRPr lang="pl-PL" sz="3200"/>
            </a:lvl1pPr>
          </a:lstStyle>
          <a:p>
            <a:r>
              <a:rPr lang="pl-PL"/>
              <a:t>Kliknij, aby edytować styl</a:t>
            </a:r>
          </a:p>
        </p:txBody>
      </p:sp>
      <p:sp>
        <p:nvSpPr>
          <p:cNvPr id="12" name="Tekst — symbol zastępczy 3"/>
          <p:cNvSpPr>
            <a:spLocks noGrp="1"/>
          </p:cNvSpPr>
          <p:nvPr>
            <p:ph type="body" sz="half" idx="13"/>
          </p:nvPr>
        </p:nvSpPr>
        <p:spPr>
          <a:xfrm>
            <a:off x="1402288" y="3653379"/>
            <a:ext cx="8156579" cy="548968"/>
          </a:xfrm>
        </p:spPr>
        <p:txBody>
          <a:bodyPr anchor="t">
            <a:normAutofit/>
          </a:bodyPr>
          <a:lstStyle>
            <a:lvl1pPr marL="0" indent="0" latinLnBrk="0">
              <a:buNone/>
              <a:defRPr lang="pl-PL" sz="1400"/>
            </a:lvl1pPr>
            <a:lvl2pPr marL="457200" indent="0" latinLnBrk="0">
              <a:buNone/>
              <a:defRPr lang="pl-PL" sz="1400"/>
            </a:lvl2pPr>
            <a:lvl3pPr marL="914400" indent="0" latinLnBrk="0">
              <a:buNone/>
              <a:defRPr lang="pl-PL" sz="1200"/>
            </a:lvl3pPr>
            <a:lvl4pPr marL="1371600" indent="0" latinLnBrk="0">
              <a:buNone/>
              <a:defRPr lang="pl-PL" sz="1000"/>
            </a:lvl4pPr>
            <a:lvl5pPr marL="1828800" indent="0" latinLnBrk="0">
              <a:buNone/>
              <a:defRPr lang="pl-PL" sz="1000"/>
            </a:lvl5pPr>
            <a:lvl6pPr marL="2286000" indent="0" latinLnBrk="0">
              <a:buNone/>
              <a:defRPr lang="pl-PL" sz="1000"/>
            </a:lvl6pPr>
            <a:lvl7pPr marL="2743200" indent="0" latinLnBrk="0">
              <a:buNone/>
              <a:defRPr lang="pl-PL" sz="1000"/>
            </a:lvl7pPr>
            <a:lvl8pPr marL="3200400" indent="0" latinLnBrk="0">
              <a:buNone/>
              <a:defRPr lang="pl-PL" sz="1000"/>
            </a:lvl8pPr>
            <a:lvl9pPr marL="3657600" indent="0" latinLnBrk="0">
              <a:buNone/>
              <a:defRPr lang="pl-PL" sz="1000"/>
            </a:lvl9pPr>
          </a:lstStyle>
          <a:p>
            <a:pPr lvl="0"/>
            <a:r>
              <a:rPr lang="pl-PL"/>
              <a:t>Kliknij, aby edytować style wzorca tekstu</a:t>
            </a:r>
          </a:p>
        </p:txBody>
      </p:sp>
      <p:sp>
        <p:nvSpPr>
          <p:cNvPr id="4" name="Tekst — symbol zastępczy 3"/>
          <p:cNvSpPr>
            <a:spLocks noGrp="1"/>
          </p:cNvSpPr>
          <p:nvPr>
            <p:ph type="body" sz="half" idx="2"/>
          </p:nvPr>
        </p:nvSpPr>
        <p:spPr>
          <a:xfrm>
            <a:off x="680322" y="4711615"/>
            <a:ext cx="9613859" cy="1090789"/>
          </a:xfrm>
        </p:spPr>
        <p:txBody>
          <a:bodyPr anchor="ctr">
            <a:normAutofit/>
          </a:bodyPr>
          <a:lstStyle>
            <a:lvl1pPr marL="0" indent="0" latinLnBrk="0">
              <a:buNone/>
              <a:defRPr lang="pl-PL" sz="1600"/>
            </a:lvl1pPr>
            <a:lvl2pPr marL="457200" indent="0" latinLnBrk="0">
              <a:buNone/>
              <a:defRPr lang="pl-PL" sz="1400"/>
            </a:lvl2pPr>
            <a:lvl3pPr marL="914400" indent="0" latinLnBrk="0">
              <a:buNone/>
              <a:defRPr lang="pl-PL" sz="1200"/>
            </a:lvl3pPr>
            <a:lvl4pPr marL="1371600" indent="0" latinLnBrk="0">
              <a:buNone/>
              <a:defRPr lang="pl-PL" sz="1000"/>
            </a:lvl4pPr>
            <a:lvl5pPr marL="1828800" indent="0" latinLnBrk="0">
              <a:buNone/>
              <a:defRPr lang="pl-PL" sz="1000"/>
            </a:lvl5pPr>
            <a:lvl6pPr marL="2286000" indent="0" latinLnBrk="0">
              <a:buNone/>
              <a:defRPr lang="pl-PL" sz="1000"/>
            </a:lvl6pPr>
            <a:lvl7pPr marL="2743200" indent="0" latinLnBrk="0">
              <a:buNone/>
              <a:defRPr lang="pl-PL" sz="1000"/>
            </a:lvl7pPr>
            <a:lvl8pPr marL="3200400" indent="0" latinLnBrk="0">
              <a:buNone/>
              <a:defRPr lang="pl-PL" sz="1000"/>
            </a:lvl8pPr>
            <a:lvl9pPr marL="3657600" indent="0" latinLnBrk="0">
              <a:buNone/>
              <a:defRPr lang="pl-PL" sz="1000"/>
            </a:lvl9pPr>
          </a:lstStyle>
          <a:p>
            <a:pPr lvl="0"/>
            <a:r>
              <a:rPr lang="pl-PL"/>
              <a:t>Kliknij, aby edytować style wzorca tekstu</a:t>
            </a:r>
          </a:p>
        </p:txBody>
      </p:sp>
      <p:sp>
        <p:nvSpPr>
          <p:cNvPr id="5" name="Data — symbol zastępczy 4"/>
          <p:cNvSpPr>
            <a:spLocks noGrp="1"/>
          </p:cNvSpPr>
          <p:nvPr>
            <p:ph type="dt" sz="half" idx="10"/>
          </p:nvPr>
        </p:nvSpPr>
        <p:spPr/>
        <p:txBody>
          <a:bodyPr/>
          <a:lstStyle/>
          <a:p>
            <a:fld id="{CDB9D11F-B188-461D-B23F-39381795C052}" type="datetimeFigureOut">
              <a:rPr lang="pl-PL"/>
              <a:pPr/>
              <a:t>2015-09-30</a:t>
            </a:fld>
            <a:endParaRPr lang="pl-PL"/>
          </a:p>
        </p:txBody>
      </p:sp>
      <p:sp>
        <p:nvSpPr>
          <p:cNvPr id="6" name="Stopka — symbol zastępczy 5"/>
          <p:cNvSpPr>
            <a:spLocks noGrp="1"/>
          </p:cNvSpPr>
          <p:nvPr>
            <p:ph type="ftr" sz="quarter" idx="11"/>
          </p:nvPr>
        </p:nvSpPr>
        <p:spPr/>
        <p:txBody>
          <a:bodyPr/>
          <a:lstStyle/>
          <a:p>
            <a:endParaRPr lang="pl-PL"/>
          </a:p>
        </p:txBody>
      </p:sp>
      <p:sp>
        <p:nvSpPr>
          <p:cNvPr id="7" name="Numer slajdu — symbol zastępczy 6"/>
          <p:cNvSpPr>
            <a:spLocks noGrp="1"/>
          </p:cNvSpPr>
          <p:nvPr>
            <p:ph type="sldNum" sz="quarter" idx="12"/>
          </p:nvPr>
        </p:nvSpPr>
        <p:spPr>
          <a:xfrm>
            <a:off x="10729455" y="4709925"/>
            <a:ext cx="1154151" cy="1090789"/>
          </a:xfrm>
        </p:spPr>
        <p:txBody>
          <a:bodyPr/>
          <a:lstStyle/>
          <a:p>
            <a:fld id="{6D22F896-40B5-4ADD-8801-0D06FADFA095}" type="slidenum">
              <a:rPr/>
              <a:pPr/>
              <a:t>‹#›</a:t>
            </a:fld>
            <a:endParaRPr lang="pl-PL"/>
          </a:p>
        </p:txBody>
      </p:sp>
      <p:sp>
        <p:nvSpPr>
          <p:cNvPr id="16" name="Pole_tekstowe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pl-PL"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l-PL">
                <a:solidFill>
                  <a:schemeClr val="tx2"/>
                </a:solidFill>
              </a:defRPr>
            </a:lvl2pPr>
            <a:lvl3pPr latinLnBrk="0">
              <a:defRPr lang="pl-PL">
                <a:solidFill>
                  <a:schemeClr val="tx2"/>
                </a:solidFill>
              </a:defRPr>
            </a:lvl3pPr>
            <a:lvl4pPr latinLnBrk="0">
              <a:defRPr lang="pl-PL">
                <a:solidFill>
                  <a:schemeClr val="tx2"/>
                </a:solidFill>
              </a:defRPr>
            </a:lvl4pPr>
            <a:lvl5pPr latinLnBrk="0">
              <a:defRPr lang="pl-PL">
                <a:solidFill>
                  <a:schemeClr val="tx2"/>
                </a:solidFill>
              </a:defRPr>
            </a:lvl5pPr>
            <a:lvl6pPr latinLnBrk="0">
              <a:defRPr lang="pl-PL">
                <a:solidFill>
                  <a:schemeClr val="tx2"/>
                </a:solidFill>
              </a:defRPr>
            </a:lvl6pPr>
            <a:lvl7pPr latinLnBrk="0">
              <a:defRPr lang="pl-PL">
                <a:solidFill>
                  <a:schemeClr val="tx2"/>
                </a:solidFill>
              </a:defRPr>
            </a:lvl7pPr>
            <a:lvl8pPr latinLnBrk="0">
              <a:defRPr lang="pl-PL">
                <a:solidFill>
                  <a:schemeClr val="tx2"/>
                </a:solidFill>
              </a:defRPr>
            </a:lvl8pPr>
            <a:lvl9pPr latinLnBrk="0">
              <a:defRPr lang="pl-PL">
                <a:solidFill>
                  <a:schemeClr val="tx2"/>
                </a:solidFill>
              </a:defRPr>
            </a:lvl9pPr>
          </a:lstStyle>
          <a:p>
            <a:pPr lvl="0"/>
            <a:r>
              <a:rPr lang="pl-PL" sz="7200">
                <a:solidFill>
                  <a:schemeClr val="tx1"/>
                </a:solidFill>
                <a:effectLst/>
              </a:rPr>
              <a:t>„</a:t>
            </a:r>
          </a:p>
        </p:txBody>
      </p:sp>
      <p:sp>
        <p:nvSpPr>
          <p:cNvPr id="17" name="Pole_tekstowe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pl-PL"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l-PL">
                <a:solidFill>
                  <a:schemeClr val="tx2"/>
                </a:solidFill>
              </a:defRPr>
            </a:lvl2pPr>
            <a:lvl3pPr latinLnBrk="0">
              <a:defRPr lang="pl-PL">
                <a:solidFill>
                  <a:schemeClr val="tx2"/>
                </a:solidFill>
              </a:defRPr>
            </a:lvl3pPr>
            <a:lvl4pPr latinLnBrk="0">
              <a:defRPr lang="pl-PL">
                <a:solidFill>
                  <a:schemeClr val="tx2"/>
                </a:solidFill>
              </a:defRPr>
            </a:lvl4pPr>
            <a:lvl5pPr latinLnBrk="0">
              <a:defRPr lang="pl-PL">
                <a:solidFill>
                  <a:schemeClr val="tx2"/>
                </a:solidFill>
              </a:defRPr>
            </a:lvl5pPr>
            <a:lvl6pPr latinLnBrk="0">
              <a:defRPr lang="pl-PL">
                <a:solidFill>
                  <a:schemeClr val="tx2"/>
                </a:solidFill>
              </a:defRPr>
            </a:lvl6pPr>
            <a:lvl7pPr latinLnBrk="0">
              <a:defRPr lang="pl-PL">
                <a:solidFill>
                  <a:schemeClr val="tx2"/>
                </a:solidFill>
              </a:defRPr>
            </a:lvl7pPr>
            <a:lvl8pPr latinLnBrk="0">
              <a:defRPr lang="pl-PL">
                <a:solidFill>
                  <a:schemeClr val="tx2"/>
                </a:solidFill>
              </a:defRPr>
            </a:lvl8pPr>
            <a:lvl9pPr latinLnBrk="0">
              <a:defRPr lang="pl-PL">
                <a:solidFill>
                  <a:schemeClr val="tx2"/>
                </a:solidFill>
              </a:defRPr>
            </a:lvl9pPr>
          </a:lstStyle>
          <a:p>
            <a:pPr lvl="0" algn="r"/>
            <a:r>
              <a:rPr lang="pl-PL" sz="7200">
                <a:solidFill>
                  <a:schemeClr val="tx1"/>
                </a:solidFill>
                <a:effectLst/>
              </a:rPr>
              <a:t>”</a:t>
            </a:r>
          </a:p>
        </p:txBody>
      </p:sp>
    </p:spTree>
    <p:extLst>
      <p:ext uri="{BB962C8B-B14F-4D97-AF65-F5344CB8AC3E}">
        <p14:creationId xmlns:p14="http://schemas.microsoft.com/office/powerpoint/2010/main" val="1373428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Obraz 8"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Obraz 9"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Prostokąt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Prostokąt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680319" y="4711615"/>
            <a:ext cx="9613862" cy="588535"/>
          </a:xfrm>
        </p:spPr>
        <p:txBody>
          <a:bodyPr anchor="b"/>
          <a:lstStyle>
            <a:lvl1pPr latinLnBrk="0">
              <a:defRPr lang="pl-PL" sz="3200"/>
            </a:lvl1pPr>
          </a:lstStyle>
          <a:p>
            <a:r>
              <a:rPr lang="pl-PL" dirty="0"/>
              <a:t>Kliknij, aby edytować styl</a:t>
            </a:r>
          </a:p>
        </p:txBody>
      </p:sp>
      <p:sp>
        <p:nvSpPr>
          <p:cNvPr id="4" name="Tekst — symbol zastępczy 3"/>
          <p:cNvSpPr>
            <a:spLocks noGrp="1"/>
          </p:cNvSpPr>
          <p:nvPr>
            <p:ph type="body" sz="half" idx="2"/>
          </p:nvPr>
        </p:nvSpPr>
        <p:spPr>
          <a:xfrm>
            <a:off x="680320" y="5300149"/>
            <a:ext cx="9613862" cy="502255"/>
          </a:xfrm>
        </p:spPr>
        <p:txBody>
          <a:bodyPr anchor="t"/>
          <a:lstStyle>
            <a:lvl1pPr marL="0" indent="0" latinLnBrk="0">
              <a:buNone/>
              <a:defRPr lang="pl-PL" sz="1600"/>
            </a:lvl1pPr>
            <a:lvl2pPr marL="457200" indent="0" latinLnBrk="0">
              <a:buNone/>
              <a:defRPr lang="pl-PL" sz="1400"/>
            </a:lvl2pPr>
            <a:lvl3pPr marL="914400" indent="0" latinLnBrk="0">
              <a:buNone/>
              <a:defRPr lang="pl-PL" sz="1200"/>
            </a:lvl3pPr>
            <a:lvl4pPr marL="1371600" indent="0" latinLnBrk="0">
              <a:buNone/>
              <a:defRPr lang="pl-PL" sz="1000"/>
            </a:lvl4pPr>
            <a:lvl5pPr marL="1828800" indent="0" latinLnBrk="0">
              <a:buNone/>
              <a:defRPr lang="pl-PL" sz="1000"/>
            </a:lvl5pPr>
            <a:lvl6pPr marL="2286000" indent="0" latinLnBrk="0">
              <a:buNone/>
              <a:defRPr lang="pl-PL" sz="1000"/>
            </a:lvl6pPr>
            <a:lvl7pPr marL="2743200" indent="0" latinLnBrk="0">
              <a:buNone/>
              <a:defRPr lang="pl-PL" sz="1000"/>
            </a:lvl7pPr>
            <a:lvl8pPr marL="3200400" indent="0" latinLnBrk="0">
              <a:buNone/>
              <a:defRPr lang="pl-PL" sz="1000"/>
            </a:lvl8pPr>
            <a:lvl9pPr marL="3657600" indent="0" latinLnBrk="0">
              <a:buNone/>
              <a:defRPr lang="pl-PL" sz="1000"/>
            </a:lvl9pPr>
          </a:lstStyle>
          <a:p>
            <a:pPr lvl="0"/>
            <a:r>
              <a:rPr lang="pl-PL"/>
              <a:t>Kliknij, aby edytować style wzorca tekstu</a:t>
            </a:r>
          </a:p>
        </p:txBody>
      </p:sp>
      <p:sp>
        <p:nvSpPr>
          <p:cNvPr id="5" name="Data — symbol zastępczy 4"/>
          <p:cNvSpPr>
            <a:spLocks noGrp="1"/>
          </p:cNvSpPr>
          <p:nvPr>
            <p:ph type="dt" sz="half" idx="10"/>
          </p:nvPr>
        </p:nvSpPr>
        <p:spPr/>
        <p:txBody>
          <a:bodyPr/>
          <a:lstStyle/>
          <a:p>
            <a:fld id="{52E6D8D9-55A2-4063-B0F3-121F44549695}" type="datetimeFigureOut">
              <a:rPr lang="pl-PL"/>
              <a:pPr/>
              <a:t>2015-09-30</a:t>
            </a:fld>
            <a:endParaRPr lang="pl-PL" dirty="0"/>
          </a:p>
        </p:txBody>
      </p:sp>
      <p:sp>
        <p:nvSpPr>
          <p:cNvPr id="6" name="Stopka — symbol zastępczy 5"/>
          <p:cNvSpPr>
            <a:spLocks noGrp="1"/>
          </p:cNvSpPr>
          <p:nvPr>
            <p:ph type="ftr" sz="quarter" idx="11"/>
          </p:nvPr>
        </p:nvSpPr>
        <p:spPr/>
        <p:txBody>
          <a:bodyPr/>
          <a:lstStyle/>
          <a:p>
            <a:endParaRPr lang="pl-PL" dirty="0"/>
          </a:p>
        </p:txBody>
      </p:sp>
      <p:sp>
        <p:nvSpPr>
          <p:cNvPr id="7" name="Numer slajdu — symbol zastępczy 6"/>
          <p:cNvSpPr>
            <a:spLocks noGrp="1"/>
          </p:cNvSpPr>
          <p:nvPr>
            <p:ph type="sldNum" sz="quarter" idx="12"/>
          </p:nvPr>
        </p:nvSpPr>
        <p:spPr>
          <a:xfrm>
            <a:off x="10729455" y="4709925"/>
            <a:ext cx="1154151" cy="1090789"/>
          </a:xfrm>
        </p:spPr>
        <p:txBody>
          <a:bodyPr/>
          <a:lstStyle/>
          <a:p>
            <a:fld id="{6D22F896-40B5-4ADD-8801-0D06FADFA095}" type="slidenum">
              <a:rPr/>
              <a:pPr/>
              <a:t>‹#›</a:t>
            </a:fld>
            <a:endParaRPr lang="pl-PL" dirty="0"/>
          </a:p>
        </p:txBody>
      </p:sp>
    </p:spTree>
    <p:extLst>
      <p:ext uri="{BB962C8B-B14F-4D97-AF65-F5344CB8AC3E}">
        <p14:creationId xmlns:p14="http://schemas.microsoft.com/office/powerpoint/2010/main" val="2218869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y">
    <p:spTree>
      <p:nvGrpSpPr>
        <p:cNvPr id="1" name=""/>
        <p:cNvGrpSpPr/>
        <p:nvPr/>
      </p:nvGrpSpPr>
      <p:grpSpPr>
        <a:xfrm>
          <a:off x="0" y="0"/>
          <a:ext cx="0" cy="0"/>
          <a:chOff x="0" y="0"/>
          <a:chExt cx="0" cy="0"/>
        </a:xfrm>
      </p:grpSpPr>
      <p:pic>
        <p:nvPicPr>
          <p:cNvPr id="13" name="Obraz 12"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Obraz 13"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Prostokąt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Prostokąt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ytuł 1"/>
          <p:cNvSpPr>
            <a:spLocks noGrp="1"/>
          </p:cNvSpPr>
          <p:nvPr>
            <p:ph type="title"/>
          </p:nvPr>
        </p:nvSpPr>
        <p:spPr>
          <a:xfrm>
            <a:off x="669222" y="753228"/>
            <a:ext cx="9624960" cy="1080938"/>
          </a:xfrm>
        </p:spPr>
        <p:txBody>
          <a:bodyPr/>
          <a:lstStyle/>
          <a:p>
            <a:r>
              <a:rPr lang="pl-PL" dirty="0"/>
              <a:t>Kliknij, aby edytować styl</a:t>
            </a:r>
          </a:p>
        </p:txBody>
      </p:sp>
      <p:sp>
        <p:nvSpPr>
          <p:cNvPr id="7" name="Tekst — symbol zastępczy 2"/>
          <p:cNvSpPr>
            <a:spLocks noGrp="1"/>
          </p:cNvSpPr>
          <p:nvPr>
            <p:ph type="body" idx="1"/>
          </p:nvPr>
        </p:nvSpPr>
        <p:spPr>
          <a:xfrm>
            <a:off x="660946" y="2336873"/>
            <a:ext cx="3070034" cy="576262"/>
          </a:xfrm>
        </p:spPr>
        <p:txBody>
          <a:bodyPr anchor="b">
            <a:noAutofit/>
          </a:bodyPr>
          <a:lstStyle>
            <a:lvl1pPr marL="0" indent="0" latinLnBrk="0">
              <a:buNone/>
              <a:defRPr lang="pl-PL" sz="2400" b="0">
                <a:solidFill>
                  <a:schemeClr val="tx1"/>
                </a:solidFill>
              </a:defRPr>
            </a:lvl1pPr>
            <a:lvl2pPr marL="457200" indent="0" latinLnBrk="0">
              <a:buNone/>
              <a:defRPr lang="pl-PL" sz="2000" b="1"/>
            </a:lvl2pPr>
            <a:lvl3pPr marL="914400" indent="0" latinLnBrk="0">
              <a:buNone/>
              <a:defRPr lang="pl-PL" sz="1800" b="1"/>
            </a:lvl3pPr>
            <a:lvl4pPr marL="1371600" indent="0" latinLnBrk="0">
              <a:buNone/>
              <a:defRPr lang="pl-PL" sz="1600" b="1"/>
            </a:lvl4pPr>
            <a:lvl5pPr marL="1828800" indent="0" latinLnBrk="0">
              <a:buNone/>
              <a:defRPr lang="pl-PL" sz="1600" b="1"/>
            </a:lvl5pPr>
            <a:lvl6pPr marL="2286000" indent="0" latinLnBrk="0">
              <a:buNone/>
              <a:defRPr lang="pl-PL" sz="1600" b="1"/>
            </a:lvl6pPr>
            <a:lvl7pPr marL="2743200" indent="0" latinLnBrk="0">
              <a:buNone/>
              <a:defRPr lang="pl-PL" sz="1600" b="1"/>
            </a:lvl7pPr>
            <a:lvl8pPr marL="3200400" indent="0" latinLnBrk="0">
              <a:buNone/>
              <a:defRPr lang="pl-PL" sz="1600" b="1"/>
            </a:lvl8pPr>
            <a:lvl9pPr marL="3657600" indent="0" latinLnBrk="0">
              <a:buNone/>
              <a:defRPr lang="pl-PL" sz="1600" b="1"/>
            </a:lvl9pPr>
          </a:lstStyle>
          <a:p>
            <a:pPr lvl="0"/>
            <a:r>
              <a:rPr lang="pl-PL" dirty="0"/>
              <a:t>Kliknij, aby edytować style wzorca tekstu</a:t>
            </a:r>
          </a:p>
        </p:txBody>
      </p:sp>
      <p:sp>
        <p:nvSpPr>
          <p:cNvPr id="8" name="Tekst — symbol zastępczy 3"/>
          <p:cNvSpPr>
            <a:spLocks noGrp="1"/>
          </p:cNvSpPr>
          <p:nvPr>
            <p:ph type="body" sz="half" idx="15"/>
          </p:nvPr>
        </p:nvSpPr>
        <p:spPr>
          <a:xfrm>
            <a:off x="680322" y="3022673"/>
            <a:ext cx="3049702" cy="2913513"/>
          </a:xfrm>
        </p:spPr>
        <p:txBody>
          <a:bodyPr anchor="t">
            <a:normAutofit/>
          </a:bodyPr>
          <a:lstStyle>
            <a:lvl1pPr marL="0" indent="0" latinLnBrk="0">
              <a:buNone/>
              <a:defRPr lang="pl-PL" sz="1400"/>
            </a:lvl1pPr>
            <a:lvl2pPr marL="457200" indent="0" latinLnBrk="0">
              <a:buNone/>
              <a:defRPr lang="pl-PL" sz="1200"/>
            </a:lvl2pPr>
            <a:lvl3pPr marL="914400" indent="0" latinLnBrk="0">
              <a:buNone/>
              <a:defRPr lang="pl-PL" sz="1000"/>
            </a:lvl3pPr>
            <a:lvl4pPr marL="1371600" indent="0" latinLnBrk="0">
              <a:buNone/>
              <a:defRPr lang="pl-PL" sz="900"/>
            </a:lvl4pPr>
            <a:lvl5pPr marL="1828800" indent="0" latinLnBrk="0">
              <a:buNone/>
              <a:defRPr lang="pl-PL" sz="900"/>
            </a:lvl5pPr>
            <a:lvl6pPr marL="2286000" indent="0" latinLnBrk="0">
              <a:buNone/>
              <a:defRPr lang="pl-PL" sz="900"/>
            </a:lvl6pPr>
            <a:lvl7pPr marL="2743200" indent="0" latinLnBrk="0">
              <a:buNone/>
              <a:defRPr lang="pl-PL" sz="900"/>
            </a:lvl7pPr>
            <a:lvl8pPr marL="3200400" indent="0" latinLnBrk="0">
              <a:buNone/>
              <a:defRPr lang="pl-PL" sz="900"/>
            </a:lvl8pPr>
            <a:lvl9pPr marL="3657600" indent="0" latinLnBrk="0">
              <a:buNone/>
              <a:defRPr lang="pl-PL" sz="900"/>
            </a:lvl9pPr>
          </a:lstStyle>
          <a:p>
            <a:pPr lvl="0"/>
            <a:r>
              <a:rPr lang="pl-PL" dirty="0"/>
              <a:t>Kliknij, aby edytować style wzorca tekstu</a:t>
            </a:r>
          </a:p>
        </p:txBody>
      </p:sp>
      <p:sp>
        <p:nvSpPr>
          <p:cNvPr id="9" name="Tekst — symbol zastępczy 4"/>
          <p:cNvSpPr>
            <a:spLocks noGrp="1"/>
          </p:cNvSpPr>
          <p:nvPr>
            <p:ph type="body" sz="quarter" idx="3"/>
          </p:nvPr>
        </p:nvSpPr>
        <p:spPr>
          <a:xfrm>
            <a:off x="3956025" y="2336873"/>
            <a:ext cx="3063240" cy="576262"/>
          </a:xfrm>
        </p:spPr>
        <p:txBody>
          <a:bodyPr anchor="b">
            <a:noAutofit/>
          </a:bodyPr>
          <a:lstStyle>
            <a:lvl1pPr marL="0" indent="0" latinLnBrk="0">
              <a:buNone/>
              <a:defRPr lang="pl-PL" sz="2400" b="0">
                <a:solidFill>
                  <a:schemeClr val="tx1"/>
                </a:solidFill>
              </a:defRPr>
            </a:lvl1pPr>
            <a:lvl2pPr marL="457200" indent="0" latinLnBrk="0">
              <a:buNone/>
              <a:defRPr lang="pl-PL" sz="2000" b="1"/>
            </a:lvl2pPr>
            <a:lvl3pPr marL="914400" indent="0" latinLnBrk="0">
              <a:buNone/>
              <a:defRPr lang="pl-PL" sz="1800" b="1"/>
            </a:lvl3pPr>
            <a:lvl4pPr marL="1371600" indent="0" latinLnBrk="0">
              <a:buNone/>
              <a:defRPr lang="pl-PL" sz="1600" b="1"/>
            </a:lvl4pPr>
            <a:lvl5pPr marL="1828800" indent="0" latinLnBrk="0">
              <a:buNone/>
              <a:defRPr lang="pl-PL" sz="1600" b="1"/>
            </a:lvl5pPr>
            <a:lvl6pPr marL="2286000" indent="0" latinLnBrk="0">
              <a:buNone/>
              <a:defRPr lang="pl-PL" sz="1600" b="1"/>
            </a:lvl6pPr>
            <a:lvl7pPr marL="2743200" indent="0" latinLnBrk="0">
              <a:buNone/>
              <a:defRPr lang="pl-PL" sz="1600" b="1"/>
            </a:lvl7pPr>
            <a:lvl8pPr marL="3200400" indent="0" latinLnBrk="0">
              <a:buNone/>
              <a:defRPr lang="pl-PL" sz="1600" b="1"/>
            </a:lvl8pPr>
            <a:lvl9pPr marL="3657600" indent="0" latinLnBrk="0">
              <a:buNone/>
              <a:defRPr lang="pl-PL" sz="1600" b="1"/>
            </a:lvl9pPr>
          </a:lstStyle>
          <a:p>
            <a:pPr lvl="0"/>
            <a:r>
              <a:rPr lang="pl-PL" dirty="0"/>
              <a:t>Kliknij, aby edytować style wzorca tekstu</a:t>
            </a:r>
          </a:p>
        </p:txBody>
      </p:sp>
      <p:sp>
        <p:nvSpPr>
          <p:cNvPr id="10" name="Tekst — symbol zastępczy 3"/>
          <p:cNvSpPr>
            <a:spLocks noGrp="1"/>
          </p:cNvSpPr>
          <p:nvPr>
            <p:ph type="body" sz="half" idx="16"/>
          </p:nvPr>
        </p:nvSpPr>
        <p:spPr>
          <a:xfrm>
            <a:off x="3945470" y="3022673"/>
            <a:ext cx="3063240" cy="2913513"/>
          </a:xfrm>
        </p:spPr>
        <p:txBody>
          <a:bodyPr anchor="t">
            <a:normAutofit/>
          </a:bodyPr>
          <a:lstStyle>
            <a:lvl1pPr marL="0" indent="0" latinLnBrk="0">
              <a:buNone/>
              <a:defRPr lang="pl-PL" sz="1400"/>
            </a:lvl1pPr>
            <a:lvl2pPr marL="457200" indent="0" latinLnBrk="0">
              <a:buNone/>
              <a:defRPr lang="pl-PL" sz="1200"/>
            </a:lvl2pPr>
            <a:lvl3pPr marL="914400" indent="0" latinLnBrk="0">
              <a:buNone/>
              <a:defRPr lang="pl-PL" sz="1000"/>
            </a:lvl3pPr>
            <a:lvl4pPr marL="1371600" indent="0" latinLnBrk="0">
              <a:buNone/>
              <a:defRPr lang="pl-PL" sz="900"/>
            </a:lvl4pPr>
            <a:lvl5pPr marL="1828800" indent="0" latinLnBrk="0">
              <a:buNone/>
              <a:defRPr lang="pl-PL" sz="900"/>
            </a:lvl5pPr>
            <a:lvl6pPr marL="2286000" indent="0" latinLnBrk="0">
              <a:buNone/>
              <a:defRPr lang="pl-PL" sz="900"/>
            </a:lvl6pPr>
            <a:lvl7pPr marL="2743200" indent="0" latinLnBrk="0">
              <a:buNone/>
              <a:defRPr lang="pl-PL" sz="900"/>
            </a:lvl7pPr>
            <a:lvl8pPr marL="3200400" indent="0" latinLnBrk="0">
              <a:buNone/>
              <a:defRPr lang="pl-PL" sz="900"/>
            </a:lvl8pPr>
            <a:lvl9pPr marL="3657600" indent="0" latinLnBrk="0">
              <a:buNone/>
              <a:defRPr lang="pl-PL" sz="900"/>
            </a:lvl9pPr>
          </a:lstStyle>
          <a:p>
            <a:pPr lvl="0"/>
            <a:r>
              <a:rPr lang="pl-PL" dirty="0"/>
              <a:t>Kliknij, aby edytować style wzorca tekstu</a:t>
            </a:r>
          </a:p>
        </p:txBody>
      </p:sp>
      <p:sp>
        <p:nvSpPr>
          <p:cNvPr id="11" name="Tekst — symbol zastępczy 4"/>
          <p:cNvSpPr>
            <a:spLocks noGrp="1"/>
          </p:cNvSpPr>
          <p:nvPr>
            <p:ph type="body" sz="quarter" idx="13"/>
          </p:nvPr>
        </p:nvSpPr>
        <p:spPr>
          <a:xfrm>
            <a:off x="7224156" y="2336873"/>
            <a:ext cx="3070025" cy="576262"/>
          </a:xfrm>
        </p:spPr>
        <p:txBody>
          <a:bodyPr anchor="b">
            <a:noAutofit/>
          </a:bodyPr>
          <a:lstStyle>
            <a:lvl1pPr marL="0" indent="0" latinLnBrk="0">
              <a:buNone/>
              <a:defRPr lang="pl-PL" sz="2400" b="0">
                <a:solidFill>
                  <a:schemeClr val="tx1"/>
                </a:solidFill>
              </a:defRPr>
            </a:lvl1pPr>
            <a:lvl2pPr marL="457200" indent="0" latinLnBrk="0">
              <a:buNone/>
              <a:defRPr lang="pl-PL" sz="2000" b="1"/>
            </a:lvl2pPr>
            <a:lvl3pPr marL="914400" indent="0" latinLnBrk="0">
              <a:buNone/>
              <a:defRPr lang="pl-PL" sz="1800" b="1"/>
            </a:lvl3pPr>
            <a:lvl4pPr marL="1371600" indent="0" latinLnBrk="0">
              <a:buNone/>
              <a:defRPr lang="pl-PL" sz="1600" b="1"/>
            </a:lvl4pPr>
            <a:lvl5pPr marL="1828800" indent="0" latinLnBrk="0">
              <a:buNone/>
              <a:defRPr lang="pl-PL" sz="1600" b="1"/>
            </a:lvl5pPr>
            <a:lvl6pPr marL="2286000" indent="0" latinLnBrk="0">
              <a:buNone/>
              <a:defRPr lang="pl-PL" sz="1600" b="1"/>
            </a:lvl6pPr>
            <a:lvl7pPr marL="2743200" indent="0" latinLnBrk="0">
              <a:buNone/>
              <a:defRPr lang="pl-PL" sz="1600" b="1"/>
            </a:lvl7pPr>
            <a:lvl8pPr marL="3200400" indent="0" latinLnBrk="0">
              <a:buNone/>
              <a:defRPr lang="pl-PL" sz="1600" b="1"/>
            </a:lvl8pPr>
            <a:lvl9pPr marL="3657600" indent="0" latinLnBrk="0">
              <a:buNone/>
              <a:defRPr lang="pl-PL" sz="1600" b="1"/>
            </a:lvl9pPr>
          </a:lstStyle>
          <a:p>
            <a:pPr lvl="0"/>
            <a:r>
              <a:rPr lang="pl-PL" dirty="0"/>
              <a:t>Kliknij, aby edytować style wzorca tekstu</a:t>
            </a:r>
          </a:p>
        </p:txBody>
      </p:sp>
      <p:sp>
        <p:nvSpPr>
          <p:cNvPr id="12" name="Tekst — symbol zastępczy 3"/>
          <p:cNvSpPr>
            <a:spLocks noGrp="1"/>
          </p:cNvSpPr>
          <p:nvPr>
            <p:ph type="body" sz="half" idx="17"/>
          </p:nvPr>
        </p:nvSpPr>
        <p:spPr>
          <a:xfrm>
            <a:off x="7224156" y="3022673"/>
            <a:ext cx="3070025" cy="2913513"/>
          </a:xfrm>
        </p:spPr>
        <p:txBody>
          <a:bodyPr anchor="t">
            <a:normAutofit/>
          </a:bodyPr>
          <a:lstStyle>
            <a:lvl1pPr marL="0" indent="0" latinLnBrk="0">
              <a:buNone/>
              <a:defRPr lang="pl-PL" sz="1400"/>
            </a:lvl1pPr>
            <a:lvl2pPr marL="457200" indent="0" latinLnBrk="0">
              <a:buNone/>
              <a:defRPr lang="pl-PL" sz="1200"/>
            </a:lvl2pPr>
            <a:lvl3pPr marL="914400" indent="0" latinLnBrk="0">
              <a:buNone/>
              <a:defRPr lang="pl-PL" sz="1000"/>
            </a:lvl3pPr>
            <a:lvl4pPr marL="1371600" indent="0" latinLnBrk="0">
              <a:buNone/>
              <a:defRPr lang="pl-PL" sz="900"/>
            </a:lvl4pPr>
            <a:lvl5pPr marL="1828800" indent="0" latinLnBrk="0">
              <a:buNone/>
              <a:defRPr lang="pl-PL" sz="900"/>
            </a:lvl5pPr>
            <a:lvl6pPr marL="2286000" indent="0" latinLnBrk="0">
              <a:buNone/>
              <a:defRPr lang="pl-PL" sz="900"/>
            </a:lvl6pPr>
            <a:lvl7pPr marL="2743200" indent="0" latinLnBrk="0">
              <a:buNone/>
              <a:defRPr lang="pl-PL" sz="900"/>
            </a:lvl7pPr>
            <a:lvl8pPr marL="3200400" indent="0" latinLnBrk="0">
              <a:buNone/>
              <a:defRPr lang="pl-PL" sz="900"/>
            </a:lvl8pPr>
            <a:lvl9pPr marL="3657600" indent="0" latinLnBrk="0">
              <a:buNone/>
              <a:defRPr lang="pl-PL" sz="900"/>
            </a:lvl9pPr>
          </a:lstStyle>
          <a:p>
            <a:pPr lvl="0"/>
            <a:r>
              <a:rPr lang="pl-PL" dirty="0"/>
              <a:t>Kliknij, aby edytować style wzorca tekstu</a:t>
            </a:r>
          </a:p>
        </p:txBody>
      </p:sp>
      <p:sp>
        <p:nvSpPr>
          <p:cNvPr id="3" name="Data — symbol zastępczy 2"/>
          <p:cNvSpPr>
            <a:spLocks noGrp="1"/>
          </p:cNvSpPr>
          <p:nvPr>
            <p:ph type="dt" sz="half" idx="10"/>
          </p:nvPr>
        </p:nvSpPr>
        <p:spPr/>
        <p:txBody>
          <a:bodyPr/>
          <a:lstStyle/>
          <a:p>
            <a:fld id="{D4B24536-994D-4021-A283-9F449C0DB509}" type="datetimeFigureOut">
              <a:rPr lang="pl-PL"/>
              <a:pPr/>
              <a:t>2015-09-30</a:t>
            </a:fld>
            <a:endParaRPr lang="pl-PL"/>
          </a:p>
        </p:txBody>
      </p:sp>
      <p:sp>
        <p:nvSpPr>
          <p:cNvPr id="4" name="Stopka — symbol zastępczy 3"/>
          <p:cNvSpPr>
            <a:spLocks noGrp="1"/>
          </p:cNvSpPr>
          <p:nvPr>
            <p:ph type="ftr" sz="quarter" idx="11"/>
          </p:nvPr>
        </p:nvSpPr>
        <p:spPr/>
        <p:txBody>
          <a:bodyPr/>
          <a:lstStyle/>
          <a:p>
            <a:endParaRPr lang="pl-PL"/>
          </a:p>
        </p:txBody>
      </p:sp>
      <p:sp>
        <p:nvSpPr>
          <p:cNvPr id="5" name="Numer slajdu — symbol zastępczy 4"/>
          <p:cNvSpPr>
            <a:spLocks noGrp="1"/>
          </p:cNvSpPr>
          <p:nvPr>
            <p:ph type="sldNum" sz="quarter" idx="12"/>
          </p:nvPr>
        </p:nvSpPr>
        <p:spPr/>
        <p:txBody>
          <a:bodyPr/>
          <a:lstStyle/>
          <a:p>
            <a:fld id="{6D22F896-40B5-4ADD-8801-0D06FADFA095}" type="slidenum">
              <a:rPr/>
              <a:pPr/>
              <a:t>‹#›</a:t>
            </a:fld>
            <a:endParaRPr lang="pl-PL"/>
          </a:p>
        </p:txBody>
      </p:sp>
    </p:spTree>
    <p:extLst>
      <p:ext uri="{BB962C8B-B14F-4D97-AF65-F5344CB8AC3E}">
        <p14:creationId xmlns:p14="http://schemas.microsoft.com/office/powerpoint/2010/main" val="21220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Obraz 14"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Obraz 15"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Prostokąt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Prostokąt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ytuł 1"/>
          <p:cNvSpPr>
            <a:spLocks noGrp="1"/>
          </p:cNvSpPr>
          <p:nvPr>
            <p:ph type="title"/>
          </p:nvPr>
        </p:nvSpPr>
        <p:spPr>
          <a:xfrm>
            <a:off x="680322" y="753228"/>
            <a:ext cx="9613860" cy="1080938"/>
          </a:xfrm>
        </p:spPr>
        <p:txBody>
          <a:bodyPr/>
          <a:lstStyle/>
          <a:p>
            <a:r>
              <a:rPr lang="pl-PL" dirty="0"/>
              <a:t>Kliknij, aby edytować styl</a:t>
            </a:r>
          </a:p>
        </p:txBody>
      </p:sp>
      <p:sp>
        <p:nvSpPr>
          <p:cNvPr id="19" name="Tekst — symbol zastępczy 2"/>
          <p:cNvSpPr>
            <a:spLocks noGrp="1"/>
          </p:cNvSpPr>
          <p:nvPr>
            <p:ph type="body" idx="1"/>
          </p:nvPr>
        </p:nvSpPr>
        <p:spPr>
          <a:xfrm>
            <a:off x="680318" y="4297503"/>
            <a:ext cx="3049705" cy="576262"/>
          </a:xfrm>
        </p:spPr>
        <p:txBody>
          <a:bodyPr anchor="b">
            <a:noAutofit/>
          </a:bodyPr>
          <a:lstStyle>
            <a:lvl1pPr marL="0" indent="0" latinLnBrk="0">
              <a:buNone/>
              <a:defRPr lang="pl-PL" sz="2400" b="0">
                <a:solidFill>
                  <a:schemeClr val="tx1"/>
                </a:solidFill>
              </a:defRPr>
            </a:lvl1pPr>
            <a:lvl2pPr marL="457200" indent="0" latinLnBrk="0">
              <a:buNone/>
              <a:defRPr lang="pl-PL" sz="2000" b="1"/>
            </a:lvl2pPr>
            <a:lvl3pPr marL="914400" indent="0" latinLnBrk="0">
              <a:buNone/>
              <a:defRPr lang="pl-PL" sz="1800" b="1"/>
            </a:lvl3pPr>
            <a:lvl4pPr marL="1371600" indent="0" latinLnBrk="0">
              <a:buNone/>
              <a:defRPr lang="pl-PL" sz="1600" b="1"/>
            </a:lvl4pPr>
            <a:lvl5pPr marL="1828800" indent="0" latinLnBrk="0">
              <a:buNone/>
              <a:defRPr lang="pl-PL" sz="1600" b="1"/>
            </a:lvl5pPr>
            <a:lvl6pPr marL="2286000" indent="0" latinLnBrk="0">
              <a:buNone/>
              <a:defRPr lang="pl-PL" sz="1600" b="1"/>
            </a:lvl6pPr>
            <a:lvl7pPr marL="2743200" indent="0" latinLnBrk="0">
              <a:buNone/>
              <a:defRPr lang="pl-PL" sz="1600" b="1"/>
            </a:lvl7pPr>
            <a:lvl8pPr marL="3200400" indent="0" latinLnBrk="0">
              <a:buNone/>
              <a:defRPr lang="pl-PL" sz="1600" b="1"/>
            </a:lvl8pPr>
            <a:lvl9pPr marL="3657600" indent="0" latinLnBrk="0">
              <a:buNone/>
              <a:defRPr lang="pl-PL" sz="1600" b="1"/>
            </a:lvl9pPr>
          </a:lstStyle>
          <a:p>
            <a:pPr lvl="0"/>
            <a:r>
              <a:rPr lang="pl-PL" dirty="0"/>
              <a:t>Kliknij, aby edytować style wzorca tekstu</a:t>
            </a:r>
          </a:p>
        </p:txBody>
      </p:sp>
      <p:sp>
        <p:nvSpPr>
          <p:cNvPr id="20" name="Obraz — symbol zastępczy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l-PL" sz="1600"/>
            </a:lvl1pPr>
            <a:lvl2pPr marL="457200" indent="0" latinLnBrk="0">
              <a:buNone/>
              <a:defRPr lang="pl-PL" sz="1600"/>
            </a:lvl2pPr>
            <a:lvl3pPr marL="914400" indent="0" latinLnBrk="0">
              <a:buNone/>
              <a:defRPr lang="pl-PL" sz="1600"/>
            </a:lvl3pPr>
            <a:lvl4pPr marL="1371600" indent="0" latinLnBrk="0">
              <a:buNone/>
              <a:defRPr lang="pl-PL" sz="1600"/>
            </a:lvl4pPr>
            <a:lvl5pPr marL="1828800" indent="0" latinLnBrk="0">
              <a:buNone/>
              <a:defRPr lang="pl-PL" sz="1600"/>
            </a:lvl5pPr>
            <a:lvl6pPr marL="2286000" indent="0" latinLnBrk="0">
              <a:buNone/>
              <a:defRPr lang="pl-PL" sz="1600"/>
            </a:lvl6pPr>
            <a:lvl7pPr marL="2743200" indent="0" latinLnBrk="0">
              <a:buNone/>
              <a:defRPr lang="pl-PL" sz="1600"/>
            </a:lvl7pPr>
            <a:lvl8pPr marL="3200400" indent="0" latinLnBrk="0">
              <a:buNone/>
              <a:defRPr lang="pl-PL" sz="1600"/>
            </a:lvl8pPr>
            <a:lvl9pPr marL="3657600" indent="0" latinLnBrk="0">
              <a:buNone/>
              <a:defRPr lang="pl-PL" sz="1600"/>
            </a:lvl9pPr>
          </a:lstStyle>
          <a:p>
            <a:r>
              <a:rPr lang="pl-PL" dirty="0"/>
              <a:t>Kliknij ikonę, aby dodać obraz</a:t>
            </a:r>
          </a:p>
        </p:txBody>
      </p:sp>
      <p:sp>
        <p:nvSpPr>
          <p:cNvPr id="21" name="Tekst — symbol zastępczy 3"/>
          <p:cNvSpPr>
            <a:spLocks noGrp="1"/>
          </p:cNvSpPr>
          <p:nvPr>
            <p:ph type="body" sz="half" idx="18"/>
          </p:nvPr>
        </p:nvSpPr>
        <p:spPr>
          <a:xfrm>
            <a:off x="680318" y="4873765"/>
            <a:ext cx="3049705" cy="1062422"/>
          </a:xfrm>
        </p:spPr>
        <p:txBody>
          <a:bodyPr anchor="t">
            <a:normAutofit/>
          </a:bodyPr>
          <a:lstStyle>
            <a:lvl1pPr marL="0" indent="0" latinLnBrk="0">
              <a:buNone/>
              <a:defRPr lang="pl-PL" sz="1400"/>
            </a:lvl1pPr>
            <a:lvl2pPr marL="457200" indent="0" latinLnBrk="0">
              <a:buNone/>
              <a:defRPr lang="pl-PL" sz="1200"/>
            </a:lvl2pPr>
            <a:lvl3pPr marL="914400" indent="0" latinLnBrk="0">
              <a:buNone/>
              <a:defRPr lang="pl-PL" sz="1000"/>
            </a:lvl3pPr>
            <a:lvl4pPr marL="1371600" indent="0" latinLnBrk="0">
              <a:buNone/>
              <a:defRPr lang="pl-PL" sz="900"/>
            </a:lvl4pPr>
            <a:lvl5pPr marL="1828800" indent="0" latinLnBrk="0">
              <a:buNone/>
              <a:defRPr lang="pl-PL" sz="900"/>
            </a:lvl5pPr>
            <a:lvl6pPr marL="2286000" indent="0" latinLnBrk="0">
              <a:buNone/>
              <a:defRPr lang="pl-PL" sz="900"/>
            </a:lvl6pPr>
            <a:lvl7pPr marL="2743200" indent="0" latinLnBrk="0">
              <a:buNone/>
              <a:defRPr lang="pl-PL" sz="900"/>
            </a:lvl7pPr>
            <a:lvl8pPr marL="3200400" indent="0" latinLnBrk="0">
              <a:buNone/>
              <a:defRPr lang="pl-PL" sz="900"/>
            </a:lvl8pPr>
            <a:lvl9pPr marL="3657600" indent="0" latinLnBrk="0">
              <a:buNone/>
              <a:defRPr lang="pl-PL" sz="900"/>
            </a:lvl9pPr>
          </a:lstStyle>
          <a:p>
            <a:pPr lvl="0"/>
            <a:r>
              <a:rPr lang="pl-PL" dirty="0"/>
              <a:t>Kliknij, aby edytować style wzorca tekstu</a:t>
            </a:r>
          </a:p>
        </p:txBody>
      </p:sp>
      <p:sp>
        <p:nvSpPr>
          <p:cNvPr id="22" name="Tekst — symbol zastępczy 4"/>
          <p:cNvSpPr>
            <a:spLocks noGrp="1"/>
          </p:cNvSpPr>
          <p:nvPr>
            <p:ph type="body" sz="quarter" idx="3"/>
          </p:nvPr>
        </p:nvSpPr>
        <p:spPr>
          <a:xfrm>
            <a:off x="3945471" y="4297503"/>
            <a:ext cx="3063240" cy="576262"/>
          </a:xfrm>
        </p:spPr>
        <p:txBody>
          <a:bodyPr anchor="b">
            <a:noAutofit/>
          </a:bodyPr>
          <a:lstStyle>
            <a:lvl1pPr marL="0" indent="0" latinLnBrk="0">
              <a:buNone/>
              <a:defRPr lang="pl-PL" sz="2400" b="0">
                <a:solidFill>
                  <a:schemeClr val="tx1"/>
                </a:solidFill>
              </a:defRPr>
            </a:lvl1pPr>
            <a:lvl2pPr marL="457200" indent="0" latinLnBrk="0">
              <a:buNone/>
              <a:defRPr lang="pl-PL" sz="2000" b="1"/>
            </a:lvl2pPr>
            <a:lvl3pPr marL="914400" indent="0" latinLnBrk="0">
              <a:buNone/>
              <a:defRPr lang="pl-PL" sz="1800" b="1"/>
            </a:lvl3pPr>
            <a:lvl4pPr marL="1371600" indent="0" latinLnBrk="0">
              <a:buNone/>
              <a:defRPr lang="pl-PL" sz="1600" b="1"/>
            </a:lvl4pPr>
            <a:lvl5pPr marL="1828800" indent="0" latinLnBrk="0">
              <a:buNone/>
              <a:defRPr lang="pl-PL" sz="1600" b="1"/>
            </a:lvl5pPr>
            <a:lvl6pPr marL="2286000" indent="0" latinLnBrk="0">
              <a:buNone/>
              <a:defRPr lang="pl-PL" sz="1600" b="1"/>
            </a:lvl6pPr>
            <a:lvl7pPr marL="2743200" indent="0" latinLnBrk="0">
              <a:buNone/>
              <a:defRPr lang="pl-PL" sz="1600" b="1"/>
            </a:lvl7pPr>
            <a:lvl8pPr marL="3200400" indent="0" latinLnBrk="0">
              <a:buNone/>
              <a:defRPr lang="pl-PL" sz="1600" b="1"/>
            </a:lvl8pPr>
            <a:lvl9pPr marL="3657600" indent="0" latinLnBrk="0">
              <a:buNone/>
              <a:defRPr lang="pl-PL" sz="1600" b="1"/>
            </a:lvl9pPr>
          </a:lstStyle>
          <a:p>
            <a:pPr lvl="0"/>
            <a:r>
              <a:rPr lang="pl-PL" dirty="0"/>
              <a:t>Kliknij, aby edytować style wzorca tekstu</a:t>
            </a:r>
          </a:p>
        </p:txBody>
      </p:sp>
      <p:sp>
        <p:nvSpPr>
          <p:cNvPr id="23" name="Obraz — symbol zastępczy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l-PL" sz="1600"/>
            </a:lvl1pPr>
            <a:lvl2pPr marL="457200" indent="0" latinLnBrk="0">
              <a:buNone/>
              <a:defRPr lang="pl-PL" sz="1600"/>
            </a:lvl2pPr>
            <a:lvl3pPr marL="914400" indent="0" latinLnBrk="0">
              <a:buNone/>
              <a:defRPr lang="pl-PL" sz="1600"/>
            </a:lvl3pPr>
            <a:lvl4pPr marL="1371600" indent="0" latinLnBrk="0">
              <a:buNone/>
              <a:defRPr lang="pl-PL" sz="1600"/>
            </a:lvl4pPr>
            <a:lvl5pPr marL="1828800" indent="0" latinLnBrk="0">
              <a:buNone/>
              <a:defRPr lang="pl-PL" sz="1600"/>
            </a:lvl5pPr>
            <a:lvl6pPr marL="2286000" indent="0" latinLnBrk="0">
              <a:buNone/>
              <a:defRPr lang="pl-PL" sz="1600"/>
            </a:lvl6pPr>
            <a:lvl7pPr marL="2743200" indent="0" latinLnBrk="0">
              <a:buNone/>
              <a:defRPr lang="pl-PL" sz="1600"/>
            </a:lvl7pPr>
            <a:lvl8pPr marL="3200400" indent="0" latinLnBrk="0">
              <a:buNone/>
              <a:defRPr lang="pl-PL" sz="1600"/>
            </a:lvl8pPr>
            <a:lvl9pPr marL="3657600" indent="0" latinLnBrk="0">
              <a:buNone/>
              <a:defRPr lang="pl-PL" sz="1600"/>
            </a:lvl9pPr>
          </a:lstStyle>
          <a:p>
            <a:r>
              <a:rPr lang="pl-PL" dirty="0"/>
              <a:t>Kliknij ikonę, aby dodać obraz</a:t>
            </a:r>
          </a:p>
        </p:txBody>
      </p:sp>
      <p:sp>
        <p:nvSpPr>
          <p:cNvPr id="24" name="Tekst — symbol zastępczy 3"/>
          <p:cNvSpPr>
            <a:spLocks noGrp="1"/>
          </p:cNvSpPr>
          <p:nvPr>
            <p:ph type="body" sz="half" idx="19"/>
          </p:nvPr>
        </p:nvSpPr>
        <p:spPr>
          <a:xfrm>
            <a:off x="3944117" y="4873764"/>
            <a:ext cx="3067297" cy="1062422"/>
          </a:xfrm>
        </p:spPr>
        <p:txBody>
          <a:bodyPr anchor="t">
            <a:normAutofit/>
          </a:bodyPr>
          <a:lstStyle>
            <a:lvl1pPr marL="0" indent="0" latinLnBrk="0">
              <a:buNone/>
              <a:defRPr lang="pl-PL" sz="1400"/>
            </a:lvl1pPr>
            <a:lvl2pPr marL="457200" indent="0" latinLnBrk="0">
              <a:buNone/>
              <a:defRPr lang="pl-PL" sz="1200"/>
            </a:lvl2pPr>
            <a:lvl3pPr marL="914400" indent="0" latinLnBrk="0">
              <a:buNone/>
              <a:defRPr lang="pl-PL" sz="1000"/>
            </a:lvl3pPr>
            <a:lvl4pPr marL="1371600" indent="0" latinLnBrk="0">
              <a:buNone/>
              <a:defRPr lang="pl-PL" sz="900"/>
            </a:lvl4pPr>
            <a:lvl5pPr marL="1828800" indent="0" latinLnBrk="0">
              <a:buNone/>
              <a:defRPr lang="pl-PL" sz="900"/>
            </a:lvl5pPr>
            <a:lvl6pPr marL="2286000" indent="0" latinLnBrk="0">
              <a:buNone/>
              <a:defRPr lang="pl-PL" sz="900"/>
            </a:lvl6pPr>
            <a:lvl7pPr marL="2743200" indent="0" latinLnBrk="0">
              <a:buNone/>
              <a:defRPr lang="pl-PL" sz="900"/>
            </a:lvl7pPr>
            <a:lvl8pPr marL="3200400" indent="0" latinLnBrk="0">
              <a:buNone/>
              <a:defRPr lang="pl-PL" sz="900"/>
            </a:lvl8pPr>
            <a:lvl9pPr marL="3657600" indent="0" latinLnBrk="0">
              <a:buNone/>
              <a:defRPr lang="pl-PL" sz="900"/>
            </a:lvl9pPr>
          </a:lstStyle>
          <a:p>
            <a:pPr lvl="0"/>
            <a:r>
              <a:rPr lang="pl-PL" dirty="0"/>
              <a:t>Kliknij, aby edytować style wzorca tekstu</a:t>
            </a:r>
          </a:p>
        </p:txBody>
      </p:sp>
      <p:sp>
        <p:nvSpPr>
          <p:cNvPr id="25" name="Tekst — symbol zastępczy 4"/>
          <p:cNvSpPr>
            <a:spLocks noGrp="1"/>
          </p:cNvSpPr>
          <p:nvPr>
            <p:ph type="body" sz="quarter" idx="13"/>
          </p:nvPr>
        </p:nvSpPr>
        <p:spPr>
          <a:xfrm>
            <a:off x="7230678" y="4297503"/>
            <a:ext cx="3063505" cy="576262"/>
          </a:xfrm>
        </p:spPr>
        <p:txBody>
          <a:bodyPr anchor="b">
            <a:noAutofit/>
          </a:bodyPr>
          <a:lstStyle>
            <a:lvl1pPr marL="0" indent="0" latinLnBrk="0">
              <a:buNone/>
              <a:defRPr lang="pl-PL" sz="2400" b="0">
                <a:solidFill>
                  <a:schemeClr val="tx1"/>
                </a:solidFill>
              </a:defRPr>
            </a:lvl1pPr>
            <a:lvl2pPr marL="457200" indent="0" latinLnBrk="0">
              <a:buNone/>
              <a:defRPr lang="pl-PL" sz="2000" b="1"/>
            </a:lvl2pPr>
            <a:lvl3pPr marL="914400" indent="0" latinLnBrk="0">
              <a:buNone/>
              <a:defRPr lang="pl-PL" sz="1800" b="1"/>
            </a:lvl3pPr>
            <a:lvl4pPr marL="1371600" indent="0" latinLnBrk="0">
              <a:buNone/>
              <a:defRPr lang="pl-PL" sz="1600" b="1"/>
            </a:lvl4pPr>
            <a:lvl5pPr marL="1828800" indent="0" latinLnBrk="0">
              <a:buNone/>
              <a:defRPr lang="pl-PL" sz="1600" b="1"/>
            </a:lvl5pPr>
            <a:lvl6pPr marL="2286000" indent="0" latinLnBrk="0">
              <a:buNone/>
              <a:defRPr lang="pl-PL" sz="1600" b="1"/>
            </a:lvl6pPr>
            <a:lvl7pPr marL="2743200" indent="0" latinLnBrk="0">
              <a:buNone/>
              <a:defRPr lang="pl-PL" sz="1600" b="1"/>
            </a:lvl7pPr>
            <a:lvl8pPr marL="3200400" indent="0" latinLnBrk="0">
              <a:buNone/>
              <a:defRPr lang="pl-PL" sz="1600" b="1"/>
            </a:lvl8pPr>
            <a:lvl9pPr marL="3657600" indent="0" latinLnBrk="0">
              <a:buNone/>
              <a:defRPr lang="pl-PL" sz="1600" b="1"/>
            </a:lvl9pPr>
          </a:lstStyle>
          <a:p>
            <a:pPr lvl="0"/>
            <a:r>
              <a:rPr lang="pl-PL" dirty="0"/>
              <a:t>Kliknij, aby edytować style wzorca tekstu</a:t>
            </a:r>
          </a:p>
        </p:txBody>
      </p:sp>
      <p:sp>
        <p:nvSpPr>
          <p:cNvPr id="26" name="Obraz — symbol zastępczy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l-PL" sz="1600"/>
            </a:lvl1pPr>
            <a:lvl2pPr marL="457200" indent="0" latinLnBrk="0">
              <a:buNone/>
              <a:defRPr lang="pl-PL" sz="1600"/>
            </a:lvl2pPr>
            <a:lvl3pPr marL="914400" indent="0" latinLnBrk="0">
              <a:buNone/>
              <a:defRPr lang="pl-PL" sz="1600"/>
            </a:lvl3pPr>
            <a:lvl4pPr marL="1371600" indent="0" latinLnBrk="0">
              <a:buNone/>
              <a:defRPr lang="pl-PL" sz="1600"/>
            </a:lvl4pPr>
            <a:lvl5pPr marL="1828800" indent="0" latinLnBrk="0">
              <a:buNone/>
              <a:defRPr lang="pl-PL" sz="1600"/>
            </a:lvl5pPr>
            <a:lvl6pPr marL="2286000" indent="0" latinLnBrk="0">
              <a:buNone/>
              <a:defRPr lang="pl-PL" sz="1600"/>
            </a:lvl6pPr>
            <a:lvl7pPr marL="2743200" indent="0" latinLnBrk="0">
              <a:buNone/>
              <a:defRPr lang="pl-PL" sz="1600"/>
            </a:lvl7pPr>
            <a:lvl8pPr marL="3200400" indent="0" latinLnBrk="0">
              <a:buNone/>
              <a:defRPr lang="pl-PL" sz="1600"/>
            </a:lvl8pPr>
            <a:lvl9pPr marL="3657600" indent="0" latinLnBrk="0">
              <a:buNone/>
              <a:defRPr lang="pl-PL" sz="1600"/>
            </a:lvl9pPr>
          </a:lstStyle>
          <a:p>
            <a:r>
              <a:rPr lang="pl-PL" dirty="0"/>
              <a:t>Kliknij ikonę, aby dodać obraz</a:t>
            </a:r>
          </a:p>
        </p:txBody>
      </p:sp>
      <p:sp>
        <p:nvSpPr>
          <p:cNvPr id="27" name="Tekst — symbol zastępczy 3"/>
          <p:cNvSpPr>
            <a:spLocks noGrp="1"/>
          </p:cNvSpPr>
          <p:nvPr>
            <p:ph type="body" sz="half" idx="20"/>
          </p:nvPr>
        </p:nvSpPr>
        <p:spPr>
          <a:xfrm>
            <a:off x="7230553" y="4873762"/>
            <a:ext cx="3067563" cy="1062422"/>
          </a:xfrm>
        </p:spPr>
        <p:txBody>
          <a:bodyPr anchor="t">
            <a:normAutofit/>
          </a:bodyPr>
          <a:lstStyle>
            <a:lvl1pPr marL="0" indent="0" latinLnBrk="0">
              <a:buNone/>
              <a:defRPr lang="pl-PL" sz="1400"/>
            </a:lvl1pPr>
            <a:lvl2pPr marL="457200" indent="0" latinLnBrk="0">
              <a:buNone/>
              <a:defRPr lang="pl-PL" sz="1200"/>
            </a:lvl2pPr>
            <a:lvl3pPr marL="914400" indent="0" latinLnBrk="0">
              <a:buNone/>
              <a:defRPr lang="pl-PL" sz="1000"/>
            </a:lvl3pPr>
            <a:lvl4pPr marL="1371600" indent="0" latinLnBrk="0">
              <a:buNone/>
              <a:defRPr lang="pl-PL" sz="900"/>
            </a:lvl4pPr>
            <a:lvl5pPr marL="1828800" indent="0" latinLnBrk="0">
              <a:buNone/>
              <a:defRPr lang="pl-PL" sz="900"/>
            </a:lvl5pPr>
            <a:lvl6pPr marL="2286000" indent="0" latinLnBrk="0">
              <a:buNone/>
              <a:defRPr lang="pl-PL" sz="900"/>
            </a:lvl6pPr>
            <a:lvl7pPr marL="2743200" indent="0" latinLnBrk="0">
              <a:buNone/>
              <a:defRPr lang="pl-PL" sz="900"/>
            </a:lvl7pPr>
            <a:lvl8pPr marL="3200400" indent="0" latinLnBrk="0">
              <a:buNone/>
              <a:defRPr lang="pl-PL" sz="900"/>
            </a:lvl8pPr>
            <a:lvl9pPr marL="3657600" indent="0" latinLnBrk="0">
              <a:buNone/>
              <a:defRPr lang="pl-PL" sz="900"/>
            </a:lvl9pPr>
          </a:lstStyle>
          <a:p>
            <a:pPr lvl="0"/>
            <a:r>
              <a:rPr lang="pl-PL" dirty="0"/>
              <a:t>Kliknij, aby edytować style wzorca tekstu</a:t>
            </a:r>
          </a:p>
        </p:txBody>
      </p:sp>
      <p:sp>
        <p:nvSpPr>
          <p:cNvPr id="3" name="Data — symbol zastępczy 2"/>
          <p:cNvSpPr>
            <a:spLocks noGrp="1"/>
          </p:cNvSpPr>
          <p:nvPr>
            <p:ph type="dt" sz="half" idx="10"/>
          </p:nvPr>
        </p:nvSpPr>
        <p:spPr/>
        <p:txBody>
          <a:bodyPr/>
          <a:lstStyle/>
          <a:p>
            <a:fld id="{3CBBBB78-C96F-47B7-AB17-D852CA960AC9}" type="datetimeFigureOut">
              <a:rPr lang="pl-PL"/>
              <a:pPr/>
              <a:t>2015-09-30</a:t>
            </a:fld>
            <a:endParaRPr lang="pl-PL" dirty="0"/>
          </a:p>
        </p:txBody>
      </p:sp>
      <p:sp>
        <p:nvSpPr>
          <p:cNvPr id="4" name="Stopka — symbol zastępczy 3"/>
          <p:cNvSpPr>
            <a:spLocks noGrp="1"/>
          </p:cNvSpPr>
          <p:nvPr>
            <p:ph type="ftr" sz="quarter" idx="11"/>
          </p:nvPr>
        </p:nvSpPr>
        <p:spPr/>
        <p:txBody>
          <a:bodyPr/>
          <a:lstStyle/>
          <a:p>
            <a:endParaRPr lang="pl-PL" dirty="0"/>
          </a:p>
        </p:txBody>
      </p:sp>
      <p:sp>
        <p:nvSpPr>
          <p:cNvPr id="5" name="Numer slajdu — symbol zastępczy 4"/>
          <p:cNvSpPr>
            <a:spLocks noGrp="1"/>
          </p:cNvSpPr>
          <p:nvPr>
            <p:ph type="sldNum" sz="quarter" idx="12"/>
          </p:nvPr>
        </p:nvSpPr>
        <p:spPr/>
        <p:txBody>
          <a:bodyPr/>
          <a:lstStyle/>
          <a:p>
            <a:fld id="{6D22F896-40B5-4ADD-8801-0D06FADFA095}" type="slidenum">
              <a:rPr/>
              <a:pPr/>
              <a:t>‹#›</a:t>
            </a:fld>
            <a:endParaRPr lang="pl-PL"/>
          </a:p>
        </p:txBody>
      </p:sp>
    </p:spTree>
    <p:extLst>
      <p:ext uri="{BB962C8B-B14F-4D97-AF65-F5344CB8AC3E}">
        <p14:creationId xmlns:p14="http://schemas.microsoft.com/office/powerpoint/2010/main" val="212462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Obraz 6"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Obraz 7"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Prostokąt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Prostokąt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p:txBody>
          <a:bodyPr/>
          <a:lstStyle>
            <a:lvl1pPr algn="r" latinLnBrk="0">
              <a:defRPr lang="pl-PL"/>
            </a:lvl1pPr>
          </a:lstStyle>
          <a:p>
            <a:r>
              <a:rPr lang="pl-PL" dirty="0"/>
              <a:t>Kliknij, aby edytować styl</a:t>
            </a:r>
          </a:p>
        </p:txBody>
      </p:sp>
      <p:sp>
        <p:nvSpPr>
          <p:cNvPr id="3" name="Tekst pionowy — symbol zastępczy 2"/>
          <p:cNvSpPr>
            <a:spLocks noGrp="1"/>
          </p:cNvSpPr>
          <p:nvPr>
            <p:ph type="body" orient="vert" idx="1"/>
          </p:nvPr>
        </p:nvSpPr>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Data — symbol zastępczy 3"/>
          <p:cNvSpPr>
            <a:spLocks noGrp="1"/>
          </p:cNvSpPr>
          <p:nvPr>
            <p:ph type="dt" sz="half" idx="10"/>
          </p:nvPr>
        </p:nvSpPr>
        <p:spPr/>
        <p:txBody>
          <a:bodyPr/>
          <a:lstStyle/>
          <a:p>
            <a:fld id="{1FA3F48C-C7C6-4055-9F49-3777875E72AE}" type="datetimeFigureOut">
              <a:rPr lang="pl-PL"/>
              <a:pPr/>
              <a:t>2015-09-30</a:t>
            </a:fld>
            <a:endParaRPr lang="pl-PL"/>
          </a:p>
        </p:txBody>
      </p:sp>
      <p:sp>
        <p:nvSpPr>
          <p:cNvPr id="5" name="Stopka — symbol zastępczy 4"/>
          <p:cNvSpPr>
            <a:spLocks noGrp="1"/>
          </p:cNvSpPr>
          <p:nvPr>
            <p:ph type="ftr" sz="quarter" idx="11"/>
          </p:nvPr>
        </p:nvSpPr>
        <p:spPr/>
        <p:txBody>
          <a:bodyPr/>
          <a:lstStyle/>
          <a:p>
            <a:endParaRPr lang="pl-PL"/>
          </a:p>
        </p:txBody>
      </p:sp>
      <p:sp>
        <p:nvSpPr>
          <p:cNvPr id="6" name="Numer slajdu — symbol zastępczy 5"/>
          <p:cNvSpPr>
            <a:spLocks noGrp="1"/>
          </p:cNvSpPr>
          <p:nvPr>
            <p:ph type="sldNum" sz="quarter" idx="12"/>
          </p:nvPr>
        </p:nvSpPr>
        <p:spPr/>
        <p:txBody>
          <a:bodyPr/>
          <a:lstStyle/>
          <a:p>
            <a:fld id="{6D22F896-40B5-4ADD-8801-0D06FADFA095}" type="slidenum">
              <a:rPr/>
              <a:pPr/>
              <a:t>‹#›</a:t>
            </a:fld>
            <a:endParaRPr lang="pl-PL"/>
          </a:p>
        </p:txBody>
      </p:sp>
    </p:spTree>
    <p:extLst>
      <p:ext uri="{BB962C8B-B14F-4D97-AF65-F5344CB8AC3E}">
        <p14:creationId xmlns:p14="http://schemas.microsoft.com/office/powerpoint/2010/main" val="83159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Prostokąt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Prostokąt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pionowy 1"/>
          <p:cNvSpPr>
            <a:spLocks noGrp="1"/>
          </p:cNvSpPr>
          <p:nvPr>
            <p:ph type="title" orient="vert"/>
          </p:nvPr>
        </p:nvSpPr>
        <p:spPr>
          <a:xfrm>
            <a:off x="10129231" y="609597"/>
            <a:ext cx="1073802" cy="4353760"/>
          </a:xfrm>
        </p:spPr>
        <p:txBody>
          <a:bodyPr vert="eaVert"/>
          <a:lstStyle/>
          <a:p>
            <a:r>
              <a:rPr lang="pl-PL" dirty="0"/>
              <a:t>Kliknij, aby edytować styl</a:t>
            </a:r>
          </a:p>
        </p:txBody>
      </p:sp>
      <p:sp>
        <p:nvSpPr>
          <p:cNvPr id="3" name="Tekst pionowy — symbol zastępczy 2"/>
          <p:cNvSpPr>
            <a:spLocks noGrp="1"/>
          </p:cNvSpPr>
          <p:nvPr>
            <p:ph type="body" orient="vert" idx="1"/>
          </p:nvPr>
        </p:nvSpPr>
        <p:spPr>
          <a:xfrm>
            <a:off x="680322" y="609597"/>
            <a:ext cx="8870004" cy="5326589"/>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Data — symbol zastępczy 3"/>
          <p:cNvSpPr>
            <a:spLocks noGrp="1"/>
          </p:cNvSpPr>
          <p:nvPr>
            <p:ph type="dt" sz="half" idx="10"/>
          </p:nvPr>
        </p:nvSpPr>
        <p:spPr>
          <a:xfrm>
            <a:off x="6807126" y="5936187"/>
            <a:ext cx="2743200" cy="365125"/>
          </a:xfrm>
        </p:spPr>
        <p:txBody>
          <a:bodyPr/>
          <a:lstStyle/>
          <a:p>
            <a:fld id="{6178E61D-D431-422C-9764-11DAFE33AB63}" type="datetimeFigureOut">
              <a:rPr lang="pl-PL"/>
              <a:pPr/>
              <a:t>2015-09-30</a:t>
            </a:fld>
            <a:endParaRPr lang="pl-PL" dirty="0"/>
          </a:p>
        </p:txBody>
      </p:sp>
      <p:sp>
        <p:nvSpPr>
          <p:cNvPr id="5" name="Stopka — symbol zastępczy 4"/>
          <p:cNvSpPr>
            <a:spLocks noGrp="1"/>
          </p:cNvSpPr>
          <p:nvPr>
            <p:ph type="ftr" sz="quarter" idx="11"/>
          </p:nvPr>
        </p:nvSpPr>
        <p:spPr>
          <a:xfrm>
            <a:off x="680321" y="5936188"/>
            <a:ext cx="6126805" cy="365125"/>
          </a:xfrm>
        </p:spPr>
        <p:txBody>
          <a:bodyPr/>
          <a:lstStyle/>
          <a:p>
            <a:endParaRPr lang="pl-PL" dirty="0"/>
          </a:p>
        </p:txBody>
      </p:sp>
      <p:sp>
        <p:nvSpPr>
          <p:cNvPr id="6" name="Numer slajdu — symbol zastępczy 5"/>
          <p:cNvSpPr>
            <a:spLocks noGrp="1"/>
          </p:cNvSpPr>
          <p:nvPr>
            <p:ph type="sldNum" sz="quarter" idx="12"/>
          </p:nvPr>
        </p:nvSpPr>
        <p:spPr>
          <a:xfrm>
            <a:off x="10097550" y="5398633"/>
            <a:ext cx="1154151" cy="1090789"/>
          </a:xfrm>
        </p:spPr>
        <p:txBody>
          <a:bodyPr anchor="t"/>
          <a:lstStyle>
            <a:lvl1pPr algn="ctr" latinLnBrk="0">
              <a:defRPr lang="pl-PL"/>
            </a:lvl1pPr>
          </a:lstStyle>
          <a:p>
            <a:fld id="{6D22F896-40B5-4ADD-8801-0D06FADFA095}" type="slidenum">
              <a:rPr/>
              <a:pPr/>
              <a:t>‹#›</a:t>
            </a:fld>
            <a:endParaRPr lang="pl-PL"/>
          </a:p>
        </p:txBody>
      </p:sp>
    </p:spTree>
    <p:extLst>
      <p:ext uri="{BB962C8B-B14F-4D97-AF65-F5344CB8AC3E}">
        <p14:creationId xmlns:p14="http://schemas.microsoft.com/office/powerpoint/2010/main" val="380988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smtClean="0"/>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78ABE3C1-DBE1-495D-B57B-2849774B866A}" type="datetimeFigureOut">
              <a:rPr lang="pl-PL" smtClean="0"/>
              <a:pPr/>
              <a:t>2015-09-30</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pl-PL" smtClean="0"/>
              <a:pPr/>
              <a:t>‹#›</a:t>
            </a:fld>
            <a:endParaRPr lang="pl-PL" dirty="0"/>
          </a:p>
        </p:txBody>
      </p:sp>
    </p:spTree>
    <p:extLst>
      <p:ext uri="{BB962C8B-B14F-4D97-AF65-F5344CB8AC3E}">
        <p14:creationId xmlns:p14="http://schemas.microsoft.com/office/powerpoint/2010/main" val="1173504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12DE42F4-6EEF-4EF7-8ED4-2208F0F89A08}" type="datetimeFigureOut">
              <a:rPr lang="pl-PL" smtClean="0"/>
              <a:pPr/>
              <a:t>2015-09-30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D22F896-40B5-4ADD-8801-0D06FADFA095}" type="slidenum">
              <a:rPr lang="pl-PL" smtClean="0"/>
              <a:pPr/>
              <a:t>‹#›</a:t>
            </a:fld>
            <a:endParaRPr lang="pl-PL" dirty="0"/>
          </a:p>
        </p:txBody>
      </p:sp>
    </p:spTree>
    <p:extLst>
      <p:ext uri="{BB962C8B-B14F-4D97-AF65-F5344CB8AC3E}">
        <p14:creationId xmlns:p14="http://schemas.microsoft.com/office/powerpoint/2010/main" val="293551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Obraz 14"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Obraz 15"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Prostokąt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Prostokąt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p:txBody>
          <a:bodyPr/>
          <a:lstStyle/>
          <a:p>
            <a:r>
              <a:rPr lang="pl-PL"/>
              <a:t>Kliknij, aby edytować styl</a:t>
            </a:r>
          </a:p>
        </p:txBody>
      </p:sp>
      <p:sp>
        <p:nvSpPr>
          <p:cNvPr id="3" name="Zawartość — symbol zastępczy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Data — symbol zastępczy 3"/>
          <p:cNvSpPr>
            <a:spLocks noGrp="1"/>
          </p:cNvSpPr>
          <p:nvPr>
            <p:ph type="dt" sz="half" idx="10"/>
          </p:nvPr>
        </p:nvSpPr>
        <p:spPr/>
        <p:txBody>
          <a:bodyPr/>
          <a:lstStyle/>
          <a:p>
            <a:fld id="{12DE42F4-6EEF-4EF7-8ED4-2208F0F89A08}" type="datetimeFigureOut">
              <a:rPr lang="pl-PL"/>
              <a:pPr/>
              <a:t>2015-09-30</a:t>
            </a:fld>
            <a:endParaRPr lang="pl-PL" dirty="0"/>
          </a:p>
        </p:txBody>
      </p:sp>
      <p:sp>
        <p:nvSpPr>
          <p:cNvPr id="5" name="Stopka — symbol zastępczy 4"/>
          <p:cNvSpPr>
            <a:spLocks noGrp="1"/>
          </p:cNvSpPr>
          <p:nvPr>
            <p:ph type="ftr" sz="quarter" idx="11"/>
          </p:nvPr>
        </p:nvSpPr>
        <p:spPr/>
        <p:txBody>
          <a:bodyPr/>
          <a:lstStyle/>
          <a:p>
            <a:endParaRPr lang="pl-PL" dirty="0"/>
          </a:p>
        </p:txBody>
      </p:sp>
      <p:sp>
        <p:nvSpPr>
          <p:cNvPr id="6" name="Numer slajdu — symbol zastępczy 5"/>
          <p:cNvSpPr>
            <a:spLocks noGrp="1"/>
          </p:cNvSpPr>
          <p:nvPr>
            <p:ph type="sldNum" sz="quarter" idx="12"/>
          </p:nvPr>
        </p:nvSpPr>
        <p:spPr/>
        <p:txBody>
          <a:bodyPr/>
          <a:lstStyle/>
          <a:p>
            <a:fld id="{6D22F896-40B5-4ADD-8801-0D06FADFA095}" type="slidenum">
              <a:rPr/>
              <a:pPr/>
              <a:t>‹#›</a:t>
            </a:fld>
            <a:endParaRPr lang="pl-PL" dirty="0"/>
          </a:p>
        </p:txBody>
      </p:sp>
    </p:spTree>
    <p:extLst>
      <p:ext uri="{BB962C8B-B14F-4D97-AF65-F5344CB8AC3E}">
        <p14:creationId xmlns:p14="http://schemas.microsoft.com/office/powerpoint/2010/main" val="84746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smtClean="0"/>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0578ACC-22D6-47C1-A373-4FD133E34F3C}" type="datetimeFigureOut">
              <a:rPr lang="pl-PL" smtClean="0"/>
              <a:pPr/>
              <a:t>2015-09-30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pl-PL" smtClean="0"/>
              <a:pPr/>
              <a:t>‹#›</a:t>
            </a:fld>
            <a:endParaRPr lang="pl-PL" dirty="0"/>
          </a:p>
        </p:txBody>
      </p:sp>
    </p:spTree>
    <p:extLst>
      <p:ext uri="{BB962C8B-B14F-4D97-AF65-F5344CB8AC3E}">
        <p14:creationId xmlns:p14="http://schemas.microsoft.com/office/powerpoint/2010/main" val="833487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4E5A6C69-6797-4E8A-BF37-F2C3751466E9}" type="datetimeFigureOut">
              <a:rPr lang="pl-PL" smtClean="0"/>
              <a:pPr/>
              <a:t>2015-09-30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764315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D82014A1-A632-4878-A0D3-F52BA7563730}" type="datetimeFigureOut">
              <a:rPr lang="pl-PL" smtClean="0"/>
              <a:pPr/>
              <a:t>2015-09-30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1860924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pl-PL" smtClean="0"/>
              <a:pPr/>
              <a:t>2015-09-30</a:t>
            </a:fld>
            <a:endParaRPr lang="pl-PL"/>
          </a:p>
        </p:txBody>
      </p:sp>
      <p:sp>
        <p:nvSpPr>
          <p:cNvPr id="4" name="Footer Placeholder 3"/>
          <p:cNvSpPr>
            <a:spLocks noGrp="1"/>
          </p:cNvSpPr>
          <p:nvPr>
            <p:ph type="ftr" sz="quarter" idx="11"/>
          </p:nvPr>
        </p:nvSpPr>
        <p:spPr/>
        <p:txBody>
          <a:bodyPr/>
          <a:lstStyle/>
          <a:p>
            <a:endParaRPr lang="pl-PL" dirty="0"/>
          </a:p>
        </p:txBody>
      </p:sp>
      <p:sp>
        <p:nvSpPr>
          <p:cNvPr id="5" name="Slide Number Placeholder 4"/>
          <p:cNvSpPr>
            <a:spLocks noGrp="1"/>
          </p:cNvSpPr>
          <p:nvPr>
            <p:ph type="sldNum" sz="quarter" idx="12"/>
          </p:nvPr>
        </p:nvSpPr>
        <p:spPr/>
        <p:txBody>
          <a:bodyPr/>
          <a:lstStyle/>
          <a:p>
            <a:fld id="{6D22F896-40B5-4ADD-8801-0D06FADFA095}" type="slidenum">
              <a:rPr lang="pl-PL" smtClean="0"/>
              <a:pPr/>
              <a:t>‹#›</a:t>
            </a:fld>
            <a:endParaRPr lang="pl-PL" dirty="0"/>
          </a:p>
        </p:txBody>
      </p:sp>
    </p:spTree>
    <p:extLst>
      <p:ext uri="{BB962C8B-B14F-4D97-AF65-F5344CB8AC3E}">
        <p14:creationId xmlns:p14="http://schemas.microsoft.com/office/powerpoint/2010/main" val="272529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pl-PL" smtClean="0"/>
              <a:pPr/>
              <a:t>2015-09-30</a:t>
            </a:fld>
            <a:endParaRPr lang="pl-PL"/>
          </a:p>
        </p:txBody>
      </p:sp>
      <p:sp>
        <p:nvSpPr>
          <p:cNvPr id="3" name="Footer Placeholder 2"/>
          <p:cNvSpPr>
            <a:spLocks noGrp="1"/>
          </p:cNvSpPr>
          <p:nvPr>
            <p:ph type="ftr" sz="quarter" idx="11"/>
          </p:nvPr>
        </p:nvSpPr>
        <p:spPr/>
        <p:txBody>
          <a:bodyPr/>
          <a:lstStyle/>
          <a:p>
            <a:endParaRPr lang="pl-PL" dirty="0"/>
          </a:p>
        </p:txBody>
      </p:sp>
      <p:sp>
        <p:nvSpPr>
          <p:cNvPr id="4" name="Slide Number Placeholder 3"/>
          <p:cNvSpPr>
            <a:spLocks noGrp="1"/>
          </p:cNvSpPr>
          <p:nvPr>
            <p:ph type="sldNum" sz="quarter" idx="12"/>
          </p:nvPr>
        </p:nvSpPr>
        <p:spPr/>
        <p:txBody>
          <a:bodyPr/>
          <a:lstStyle/>
          <a:p>
            <a:fld id="{6D22F896-40B5-4ADD-8801-0D06FADFA095}" type="slidenum">
              <a:rPr lang="pl-PL" smtClean="0"/>
              <a:pPr/>
              <a:t>‹#›</a:t>
            </a:fld>
            <a:endParaRPr lang="pl-PL" dirty="0"/>
          </a:p>
        </p:txBody>
      </p:sp>
    </p:spTree>
    <p:extLst>
      <p:ext uri="{BB962C8B-B14F-4D97-AF65-F5344CB8AC3E}">
        <p14:creationId xmlns:p14="http://schemas.microsoft.com/office/powerpoint/2010/main" val="2674484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smtClean="0"/>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E331444B-B92B-4E27-8C94-BB93EAF5CB18}" type="datetimeFigureOut">
              <a:rPr lang="pl-PL" smtClean="0"/>
              <a:pPr/>
              <a:t>2015-09-30</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4169815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63EFA5E-FA76-400D-B3DC-F0BA90E6D107}" type="datetimeFigureOut">
              <a:rPr lang="pl-PL" smtClean="0"/>
              <a:pPr/>
              <a:t>2015-09-30</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2831795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9D6E9DEC-419B-4CC5-A080-3B06BD5A8291}" type="datetimeFigureOut">
              <a:rPr lang="pl-PL" smtClean="0"/>
              <a:pPr/>
              <a:t>2015-09-30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2055619442"/>
      </p:ext>
    </p:extLst>
  </p:cSld>
  <p:clrMapOvr>
    <a:masterClrMapping/>
  </p:clrMapOvr>
  <p:timing>
    <p:tnLst>
      <p:par>
        <p:cTn id="1" dur="indefinite" restart="never" nodeType="tmRoot"/>
      </p:par>
    </p:tnLst>
  </p:timing>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84EB90BD-B6CE-46B7-997F-7313B992CCDC}" type="datetimeFigureOut">
              <a:rPr lang="pl-PL" smtClean="0"/>
              <a:pPr/>
              <a:t>2015-09-30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234079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smtClean="0"/>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9D6E9DEC-419B-4CC5-A080-3B06BD5A8291}" type="datetimeFigureOut">
              <a:rPr lang="pl-PL" smtClean="0"/>
              <a:pPr/>
              <a:t>2015-09-30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pl-PL" smtClean="0"/>
              <a:pPr/>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959770242"/>
      </p:ext>
    </p:extLst>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Obraz 6"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Obraz 7"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Prostokąt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Prostokąt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680322" y="2869895"/>
            <a:ext cx="9613860" cy="1090788"/>
          </a:xfrm>
        </p:spPr>
        <p:txBody>
          <a:bodyPr anchor="ctr">
            <a:normAutofit/>
          </a:bodyPr>
          <a:lstStyle>
            <a:lvl1pPr algn="r" latinLnBrk="0">
              <a:defRPr lang="pl-PL" sz="3600"/>
            </a:lvl1pPr>
          </a:lstStyle>
          <a:p>
            <a:r>
              <a:rPr lang="pl-PL" dirty="0"/>
              <a:t>Kliknij, aby edytować styl</a:t>
            </a:r>
          </a:p>
        </p:txBody>
      </p:sp>
      <p:sp>
        <p:nvSpPr>
          <p:cNvPr id="3" name="Tekst — symbol zastępczy 2"/>
          <p:cNvSpPr>
            <a:spLocks noGrp="1"/>
          </p:cNvSpPr>
          <p:nvPr>
            <p:ph type="body" idx="1"/>
          </p:nvPr>
        </p:nvSpPr>
        <p:spPr>
          <a:xfrm>
            <a:off x="680322" y="4232171"/>
            <a:ext cx="9613860" cy="1704017"/>
          </a:xfrm>
        </p:spPr>
        <p:txBody>
          <a:bodyPr>
            <a:normAutofit/>
          </a:bodyPr>
          <a:lstStyle>
            <a:lvl1pPr marL="0" indent="0" algn="r" latinLnBrk="0">
              <a:buNone/>
              <a:defRPr lang="pl-PL" sz="2000">
                <a:solidFill>
                  <a:schemeClr val="tx1">
                    <a:tint val="75000"/>
                  </a:schemeClr>
                </a:solidFill>
              </a:defRPr>
            </a:lvl1pPr>
            <a:lvl2pPr marL="457200" indent="0" latinLnBrk="0">
              <a:buNone/>
              <a:defRPr lang="pl-PL" sz="2000">
                <a:solidFill>
                  <a:schemeClr val="tx1">
                    <a:tint val="75000"/>
                  </a:schemeClr>
                </a:solidFill>
              </a:defRPr>
            </a:lvl2pPr>
            <a:lvl3pPr marL="914400" indent="0" latinLnBrk="0">
              <a:buNone/>
              <a:defRPr lang="pl-PL" sz="1800">
                <a:solidFill>
                  <a:schemeClr val="tx1">
                    <a:tint val="75000"/>
                  </a:schemeClr>
                </a:solidFill>
              </a:defRPr>
            </a:lvl3pPr>
            <a:lvl4pPr marL="1371600" indent="0" latinLnBrk="0">
              <a:buNone/>
              <a:defRPr lang="pl-PL" sz="1600">
                <a:solidFill>
                  <a:schemeClr val="tx1">
                    <a:tint val="75000"/>
                  </a:schemeClr>
                </a:solidFill>
              </a:defRPr>
            </a:lvl4pPr>
            <a:lvl5pPr marL="1828800" indent="0" latinLnBrk="0">
              <a:buNone/>
              <a:defRPr lang="pl-PL" sz="1600">
                <a:solidFill>
                  <a:schemeClr val="tx1">
                    <a:tint val="75000"/>
                  </a:schemeClr>
                </a:solidFill>
              </a:defRPr>
            </a:lvl5pPr>
            <a:lvl6pPr marL="2286000" indent="0" latinLnBrk="0">
              <a:buNone/>
              <a:defRPr lang="pl-PL" sz="1600">
                <a:solidFill>
                  <a:schemeClr val="tx1">
                    <a:tint val="75000"/>
                  </a:schemeClr>
                </a:solidFill>
              </a:defRPr>
            </a:lvl6pPr>
            <a:lvl7pPr marL="2743200" indent="0" latinLnBrk="0">
              <a:buNone/>
              <a:defRPr lang="pl-PL" sz="1600">
                <a:solidFill>
                  <a:schemeClr val="tx1">
                    <a:tint val="75000"/>
                  </a:schemeClr>
                </a:solidFill>
              </a:defRPr>
            </a:lvl7pPr>
            <a:lvl8pPr marL="3200400" indent="0" latinLnBrk="0">
              <a:buNone/>
              <a:defRPr lang="pl-PL" sz="1600">
                <a:solidFill>
                  <a:schemeClr val="tx1">
                    <a:tint val="75000"/>
                  </a:schemeClr>
                </a:solidFill>
              </a:defRPr>
            </a:lvl8pPr>
            <a:lvl9pPr marL="3657600" indent="0" latinLnBrk="0">
              <a:buNone/>
              <a:defRPr lang="pl-PL" sz="1600">
                <a:solidFill>
                  <a:schemeClr val="tx1">
                    <a:tint val="75000"/>
                  </a:schemeClr>
                </a:solidFill>
              </a:defRPr>
            </a:lvl9pPr>
          </a:lstStyle>
          <a:p>
            <a:pPr lvl="0"/>
            <a:r>
              <a:rPr lang="pl-PL" dirty="0"/>
              <a:t>Kliknij, aby edytować style wzorca tekstu</a:t>
            </a:r>
          </a:p>
        </p:txBody>
      </p:sp>
      <p:sp>
        <p:nvSpPr>
          <p:cNvPr id="4" name="Data — symbol zastępczy 3"/>
          <p:cNvSpPr>
            <a:spLocks noGrp="1"/>
          </p:cNvSpPr>
          <p:nvPr>
            <p:ph type="dt" sz="half" idx="10"/>
          </p:nvPr>
        </p:nvSpPr>
        <p:spPr/>
        <p:txBody>
          <a:bodyPr/>
          <a:lstStyle/>
          <a:p>
            <a:fld id="{30578ACC-22D6-47C1-A373-4FD133E34F3C}" type="datetimeFigureOut">
              <a:rPr lang="pl-PL"/>
              <a:pPr/>
              <a:t>2015-09-30</a:t>
            </a:fld>
            <a:endParaRPr lang="pl-PL"/>
          </a:p>
        </p:txBody>
      </p:sp>
      <p:sp>
        <p:nvSpPr>
          <p:cNvPr id="5" name="Stopka — symbol zastępczy 4"/>
          <p:cNvSpPr>
            <a:spLocks noGrp="1"/>
          </p:cNvSpPr>
          <p:nvPr>
            <p:ph type="ftr" sz="quarter" idx="11"/>
          </p:nvPr>
        </p:nvSpPr>
        <p:spPr/>
        <p:txBody>
          <a:bodyPr/>
          <a:lstStyle/>
          <a:p>
            <a:endParaRPr lang="pl-PL"/>
          </a:p>
        </p:txBody>
      </p:sp>
      <p:sp>
        <p:nvSpPr>
          <p:cNvPr id="6" name="Numer slajdu — symbol zastępczy 5"/>
          <p:cNvSpPr>
            <a:spLocks noGrp="1"/>
          </p:cNvSpPr>
          <p:nvPr>
            <p:ph type="sldNum" sz="quarter" idx="12"/>
          </p:nvPr>
        </p:nvSpPr>
        <p:spPr>
          <a:xfrm>
            <a:off x="10729455" y="2869895"/>
            <a:ext cx="1154151" cy="1090789"/>
          </a:xfrm>
        </p:spPr>
        <p:txBody>
          <a:bodyPr/>
          <a:lstStyle/>
          <a:p>
            <a:fld id="{6D22F896-40B5-4ADD-8801-0D06FADFA095}" type="slidenum">
              <a:rPr/>
              <a:pPr/>
              <a:t>‹#›</a:t>
            </a:fld>
            <a:endParaRPr lang="pl-PL"/>
          </a:p>
        </p:txBody>
      </p:sp>
    </p:spTree>
    <p:extLst>
      <p:ext uri="{BB962C8B-B14F-4D97-AF65-F5344CB8AC3E}">
        <p14:creationId xmlns:p14="http://schemas.microsoft.com/office/powerpoint/2010/main" val="250743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52E6D8D9-55A2-4063-B0F3-121F44549695}" type="datetimeFigureOut">
              <a:rPr lang="pl-PL" smtClean="0"/>
              <a:pPr/>
              <a:t>2015-09-30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149010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smtClean="0"/>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9D6E9DEC-419B-4CC5-A080-3B06BD5A8291}" type="datetimeFigureOut">
              <a:rPr lang="pl-PL" smtClean="0"/>
              <a:pPr/>
              <a:t>2015-09-30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2901469022"/>
      </p:ext>
    </p:extLst>
  </p:cSld>
  <p:clrMapOvr>
    <a:masterClrMapping/>
  </p:clrMapOvr>
  <p:timing>
    <p:tnLst>
      <p:par>
        <p:cTn id="1" dur="indefinite" restart="never" nodeType="tmRoot"/>
      </p:par>
    </p:tnLst>
  </p:timing>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smtClean="0"/>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3CBBBB78-C96F-47B7-AB17-D852CA960AC9}" type="datetimeFigureOut">
              <a:rPr lang="pl-PL" smtClean="0"/>
              <a:pPr/>
              <a:t>2015-09-30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D22F896-40B5-4ADD-8801-0D06FADFA095}" type="slidenum">
              <a:rPr lang="pl-PL" smtClean="0"/>
              <a:pPr/>
              <a:t>‹#›</a:t>
            </a:fld>
            <a:endParaRPr lang="pl-PL"/>
          </a:p>
        </p:txBody>
      </p:sp>
    </p:spTree>
    <p:extLst>
      <p:ext uri="{BB962C8B-B14F-4D97-AF65-F5344CB8AC3E}">
        <p14:creationId xmlns:p14="http://schemas.microsoft.com/office/powerpoint/2010/main" val="2814020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1FA3F48C-C7C6-4055-9F49-3777875E72AE}" type="datetimeFigureOut">
              <a:rPr lang="pl-PL" smtClean="0"/>
              <a:pPr/>
              <a:t>2015-09-30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D22F896-40B5-4ADD-8801-0D06FADFA095}" type="slidenum">
              <a:rPr lang="pl-PL" smtClean="0"/>
              <a:pPr/>
              <a:t>‹#›</a:t>
            </a:fld>
            <a:endParaRPr lang="pl-PL" dirty="0"/>
          </a:p>
        </p:txBody>
      </p:sp>
    </p:spTree>
    <p:extLst>
      <p:ext uri="{BB962C8B-B14F-4D97-AF65-F5344CB8AC3E}">
        <p14:creationId xmlns:p14="http://schemas.microsoft.com/office/powerpoint/2010/main" val="946901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pl-PL" smtClean="0"/>
              <a:pPr/>
              <a:t>2015-09-30</a:t>
            </a:fld>
            <a:endParaRPr lang="pl-PL" dirty="0"/>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pl-PL" smtClean="0"/>
              <a:pPr/>
              <a:t>‹#›</a:t>
            </a:fld>
            <a:endParaRPr lang="pl-PL" dirty="0"/>
          </a:p>
        </p:txBody>
      </p:sp>
    </p:spTree>
    <p:extLst>
      <p:ext uri="{BB962C8B-B14F-4D97-AF65-F5344CB8AC3E}">
        <p14:creationId xmlns:p14="http://schemas.microsoft.com/office/powerpoint/2010/main" val="1166668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Obraz 7"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Obraz 8"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Prostokąt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ostokąt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p:txBody>
          <a:bodyPr/>
          <a:lstStyle/>
          <a:p>
            <a:r>
              <a:rPr lang="pl-PL" dirty="0"/>
              <a:t>Kliknij, aby edytować styl</a:t>
            </a:r>
          </a:p>
        </p:txBody>
      </p:sp>
      <p:sp>
        <p:nvSpPr>
          <p:cNvPr id="3" name="Zawartość — symbol zastępczy 2"/>
          <p:cNvSpPr>
            <a:spLocks noGrp="1"/>
          </p:cNvSpPr>
          <p:nvPr>
            <p:ph sz="half" idx="1"/>
          </p:nvPr>
        </p:nvSpPr>
        <p:spPr>
          <a:xfrm>
            <a:off x="680320" y="2336873"/>
            <a:ext cx="4698358" cy="3599316"/>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Zawartość — symbol zastępczy 3"/>
          <p:cNvSpPr>
            <a:spLocks noGrp="1"/>
          </p:cNvSpPr>
          <p:nvPr>
            <p:ph sz="half" idx="2"/>
          </p:nvPr>
        </p:nvSpPr>
        <p:spPr>
          <a:xfrm>
            <a:off x="5594123" y="2336873"/>
            <a:ext cx="4700058" cy="3599316"/>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5" name="Data — symbol zastępczy 4"/>
          <p:cNvSpPr>
            <a:spLocks noGrp="1"/>
          </p:cNvSpPr>
          <p:nvPr>
            <p:ph type="dt" sz="half" idx="10"/>
          </p:nvPr>
        </p:nvSpPr>
        <p:spPr/>
        <p:txBody>
          <a:bodyPr/>
          <a:lstStyle/>
          <a:p>
            <a:fld id="{4E5A6C69-6797-4E8A-BF37-F2C3751466E9}" type="datetimeFigureOut">
              <a:rPr lang="pl-PL"/>
              <a:pPr/>
              <a:t>2015-09-30</a:t>
            </a:fld>
            <a:endParaRPr lang="pl-PL"/>
          </a:p>
        </p:txBody>
      </p:sp>
      <p:sp>
        <p:nvSpPr>
          <p:cNvPr id="6" name="Stopka — symbol zastępczy 5"/>
          <p:cNvSpPr>
            <a:spLocks noGrp="1"/>
          </p:cNvSpPr>
          <p:nvPr>
            <p:ph type="ftr" sz="quarter" idx="11"/>
          </p:nvPr>
        </p:nvSpPr>
        <p:spPr/>
        <p:txBody>
          <a:bodyPr/>
          <a:lstStyle/>
          <a:p>
            <a:endParaRPr lang="pl-PL"/>
          </a:p>
        </p:txBody>
      </p:sp>
      <p:sp>
        <p:nvSpPr>
          <p:cNvPr id="7" name="Numer slajdu — symbol zastępczy 6"/>
          <p:cNvSpPr>
            <a:spLocks noGrp="1"/>
          </p:cNvSpPr>
          <p:nvPr>
            <p:ph type="sldNum" sz="quarter" idx="12"/>
          </p:nvPr>
        </p:nvSpPr>
        <p:spPr/>
        <p:txBody>
          <a:bodyPr/>
          <a:lstStyle/>
          <a:p>
            <a:fld id="{6D22F896-40B5-4ADD-8801-0D06FADFA095}" type="slidenum">
              <a:rPr/>
              <a:pPr/>
              <a:t>‹#›</a:t>
            </a:fld>
            <a:endParaRPr lang="pl-PL"/>
          </a:p>
        </p:txBody>
      </p:sp>
    </p:spTree>
    <p:extLst>
      <p:ext uri="{BB962C8B-B14F-4D97-AF65-F5344CB8AC3E}">
        <p14:creationId xmlns:p14="http://schemas.microsoft.com/office/powerpoint/2010/main" val="131050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Obraz 9"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Obraz 10"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Prostokąt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rostokąt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680319" y="753229"/>
            <a:ext cx="9613863" cy="1080937"/>
          </a:xfrm>
        </p:spPr>
        <p:txBody>
          <a:bodyPr/>
          <a:lstStyle/>
          <a:p>
            <a:r>
              <a:rPr lang="pl-PL" dirty="0"/>
              <a:t>Kliknij, aby edytować styl</a:t>
            </a:r>
          </a:p>
        </p:txBody>
      </p:sp>
      <p:sp>
        <p:nvSpPr>
          <p:cNvPr id="3" name="Tekst — symbol zastępczy 2"/>
          <p:cNvSpPr>
            <a:spLocks noGrp="1"/>
          </p:cNvSpPr>
          <p:nvPr>
            <p:ph type="body" idx="1"/>
          </p:nvPr>
        </p:nvSpPr>
        <p:spPr>
          <a:xfrm>
            <a:off x="906350" y="2336873"/>
            <a:ext cx="4472327" cy="693135"/>
          </a:xfrm>
        </p:spPr>
        <p:txBody>
          <a:bodyPr anchor="b"/>
          <a:lstStyle>
            <a:lvl1pPr marL="0" indent="0" latinLnBrk="0">
              <a:buNone/>
              <a:defRPr lang="pl-PL" sz="2400" b="1"/>
            </a:lvl1pPr>
            <a:lvl2pPr marL="457200" indent="0" latinLnBrk="0">
              <a:buNone/>
              <a:defRPr lang="pl-PL" sz="2000" b="1"/>
            </a:lvl2pPr>
            <a:lvl3pPr marL="914400" indent="0" latinLnBrk="0">
              <a:buNone/>
              <a:defRPr lang="pl-PL" sz="1800" b="1"/>
            </a:lvl3pPr>
            <a:lvl4pPr marL="1371600" indent="0" latinLnBrk="0">
              <a:buNone/>
              <a:defRPr lang="pl-PL" sz="1600" b="1"/>
            </a:lvl4pPr>
            <a:lvl5pPr marL="1828800" indent="0" latinLnBrk="0">
              <a:buNone/>
              <a:defRPr lang="pl-PL" sz="1600" b="1"/>
            </a:lvl5pPr>
            <a:lvl6pPr marL="2286000" indent="0" latinLnBrk="0">
              <a:buNone/>
              <a:defRPr lang="pl-PL" sz="1600" b="1"/>
            </a:lvl6pPr>
            <a:lvl7pPr marL="2743200" indent="0" latinLnBrk="0">
              <a:buNone/>
              <a:defRPr lang="pl-PL" sz="1600" b="1"/>
            </a:lvl7pPr>
            <a:lvl8pPr marL="3200400" indent="0" latinLnBrk="0">
              <a:buNone/>
              <a:defRPr lang="pl-PL" sz="1600" b="1"/>
            </a:lvl8pPr>
            <a:lvl9pPr marL="3657600" indent="0" latinLnBrk="0">
              <a:buNone/>
              <a:defRPr lang="pl-PL" sz="1600" b="1"/>
            </a:lvl9pPr>
          </a:lstStyle>
          <a:p>
            <a:pPr lvl="0"/>
            <a:r>
              <a:rPr lang="pl-PL" dirty="0"/>
              <a:t>Kliknij, aby edytować style wzorca tekstu</a:t>
            </a:r>
          </a:p>
        </p:txBody>
      </p:sp>
      <p:sp>
        <p:nvSpPr>
          <p:cNvPr id="4" name="Zawartość — symbol zastępczy 3"/>
          <p:cNvSpPr>
            <a:spLocks noGrp="1"/>
          </p:cNvSpPr>
          <p:nvPr>
            <p:ph sz="half" idx="2"/>
          </p:nvPr>
        </p:nvSpPr>
        <p:spPr>
          <a:xfrm>
            <a:off x="680322" y="3030008"/>
            <a:ext cx="4698355" cy="2906179"/>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5" name="Tekst — symbol zastępczy 4"/>
          <p:cNvSpPr>
            <a:spLocks noGrp="1"/>
          </p:cNvSpPr>
          <p:nvPr>
            <p:ph type="body" sz="quarter" idx="3"/>
          </p:nvPr>
        </p:nvSpPr>
        <p:spPr>
          <a:xfrm>
            <a:off x="5820154" y="2336873"/>
            <a:ext cx="4474028" cy="692076"/>
          </a:xfrm>
        </p:spPr>
        <p:txBody>
          <a:bodyPr anchor="b"/>
          <a:lstStyle>
            <a:lvl1pPr marL="0" indent="0" latinLnBrk="0">
              <a:buNone/>
              <a:defRPr lang="pl-PL" sz="2400" b="1"/>
            </a:lvl1pPr>
            <a:lvl2pPr marL="457200" indent="0" latinLnBrk="0">
              <a:buNone/>
              <a:defRPr lang="pl-PL" sz="2000" b="1"/>
            </a:lvl2pPr>
            <a:lvl3pPr marL="914400" indent="0" latinLnBrk="0">
              <a:buNone/>
              <a:defRPr lang="pl-PL" sz="1800" b="1"/>
            </a:lvl3pPr>
            <a:lvl4pPr marL="1371600" indent="0" latinLnBrk="0">
              <a:buNone/>
              <a:defRPr lang="pl-PL" sz="1600" b="1"/>
            </a:lvl4pPr>
            <a:lvl5pPr marL="1828800" indent="0" latinLnBrk="0">
              <a:buNone/>
              <a:defRPr lang="pl-PL" sz="1600" b="1"/>
            </a:lvl5pPr>
            <a:lvl6pPr marL="2286000" indent="0" latinLnBrk="0">
              <a:buNone/>
              <a:defRPr lang="pl-PL" sz="1600" b="1"/>
            </a:lvl6pPr>
            <a:lvl7pPr marL="2743200" indent="0" latinLnBrk="0">
              <a:buNone/>
              <a:defRPr lang="pl-PL" sz="1600" b="1"/>
            </a:lvl7pPr>
            <a:lvl8pPr marL="3200400" indent="0" latinLnBrk="0">
              <a:buNone/>
              <a:defRPr lang="pl-PL" sz="1600" b="1"/>
            </a:lvl8pPr>
            <a:lvl9pPr marL="3657600" indent="0" latinLnBrk="0">
              <a:buNone/>
              <a:defRPr lang="pl-PL" sz="1600" b="1"/>
            </a:lvl9pPr>
          </a:lstStyle>
          <a:p>
            <a:pPr lvl="0"/>
            <a:r>
              <a:rPr lang="pl-PL" dirty="0"/>
              <a:t>Kliknij, aby edytować style wzorca tekstu</a:t>
            </a:r>
          </a:p>
        </p:txBody>
      </p:sp>
      <p:sp>
        <p:nvSpPr>
          <p:cNvPr id="6" name="Zawartość — symbol zastępczy 5"/>
          <p:cNvSpPr>
            <a:spLocks noGrp="1"/>
          </p:cNvSpPr>
          <p:nvPr>
            <p:ph sz="quarter" idx="4"/>
          </p:nvPr>
        </p:nvSpPr>
        <p:spPr>
          <a:xfrm>
            <a:off x="5594123" y="3030008"/>
            <a:ext cx="4700059" cy="2906179"/>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Data — symbol zastępczy 6"/>
          <p:cNvSpPr>
            <a:spLocks noGrp="1"/>
          </p:cNvSpPr>
          <p:nvPr>
            <p:ph type="dt" sz="half" idx="10"/>
          </p:nvPr>
        </p:nvSpPr>
        <p:spPr/>
        <p:txBody>
          <a:bodyPr/>
          <a:lstStyle/>
          <a:p>
            <a:fld id="{D82014A1-A632-4878-A0D3-F52BA7563730}" type="datetimeFigureOut">
              <a:rPr lang="pl-PL"/>
              <a:pPr/>
              <a:t>2015-09-30</a:t>
            </a:fld>
            <a:endParaRPr lang="pl-PL"/>
          </a:p>
        </p:txBody>
      </p:sp>
      <p:sp>
        <p:nvSpPr>
          <p:cNvPr id="8" name="Stopka — symbol zastępczy 7"/>
          <p:cNvSpPr>
            <a:spLocks noGrp="1"/>
          </p:cNvSpPr>
          <p:nvPr>
            <p:ph type="ftr" sz="quarter" idx="11"/>
          </p:nvPr>
        </p:nvSpPr>
        <p:spPr/>
        <p:txBody>
          <a:bodyPr/>
          <a:lstStyle/>
          <a:p>
            <a:endParaRPr lang="pl-PL"/>
          </a:p>
        </p:txBody>
      </p:sp>
      <p:sp>
        <p:nvSpPr>
          <p:cNvPr id="9" name="Numer slajdu — symbol zastępczy 8"/>
          <p:cNvSpPr>
            <a:spLocks noGrp="1"/>
          </p:cNvSpPr>
          <p:nvPr>
            <p:ph type="sldNum" sz="quarter" idx="12"/>
          </p:nvPr>
        </p:nvSpPr>
        <p:spPr/>
        <p:txBody>
          <a:bodyPr/>
          <a:lstStyle/>
          <a:p>
            <a:fld id="{6D22F896-40B5-4ADD-8801-0D06FADFA095}" type="slidenum">
              <a:rPr/>
              <a:pPr/>
              <a:t>‹#›</a:t>
            </a:fld>
            <a:endParaRPr lang="pl-PL"/>
          </a:p>
        </p:txBody>
      </p:sp>
    </p:spTree>
    <p:extLst>
      <p:ext uri="{BB962C8B-B14F-4D97-AF65-F5344CB8AC3E}">
        <p14:creationId xmlns:p14="http://schemas.microsoft.com/office/powerpoint/2010/main" val="220935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Obraz 5"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Obraz 6"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Prostokąt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Prostokąt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p:txBody>
          <a:bodyPr/>
          <a:lstStyle/>
          <a:p>
            <a:r>
              <a:rPr lang="pl-PL" dirty="0"/>
              <a:t>Kliknij, aby edytować styl</a:t>
            </a:r>
          </a:p>
        </p:txBody>
      </p:sp>
      <p:sp>
        <p:nvSpPr>
          <p:cNvPr id="3" name="Data — symbol zastępczy 2"/>
          <p:cNvSpPr>
            <a:spLocks noGrp="1"/>
          </p:cNvSpPr>
          <p:nvPr>
            <p:ph type="dt" sz="half" idx="10"/>
          </p:nvPr>
        </p:nvSpPr>
        <p:spPr/>
        <p:txBody>
          <a:bodyPr/>
          <a:lstStyle/>
          <a:p>
            <a:fld id="{CE99F462-093F-4566-844B-4C71F2739DA5}" type="datetimeFigureOut">
              <a:rPr lang="pl-PL"/>
              <a:pPr/>
              <a:t>2015-09-30</a:t>
            </a:fld>
            <a:endParaRPr lang="pl-PL"/>
          </a:p>
        </p:txBody>
      </p:sp>
      <p:sp>
        <p:nvSpPr>
          <p:cNvPr id="4" name="Stopka — symbol zastępczy 3"/>
          <p:cNvSpPr>
            <a:spLocks noGrp="1"/>
          </p:cNvSpPr>
          <p:nvPr>
            <p:ph type="ftr" sz="quarter" idx="11"/>
          </p:nvPr>
        </p:nvSpPr>
        <p:spPr/>
        <p:txBody>
          <a:bodyPr/>
          <a:lstStyle/>
          <a:p>
            <a:endParaRPr lang="pl-PL"/>
          </a:p>
        </p:txBody>
      </p:sp>
      <p:sp>
        <p:nvSpPr>
          <p:cNvPr id="5" name="Numer slajdu — symbol zastępczy 4"/>
          <p:cNvSpPr>
            <a:spLocks noGrp="1"/>
          </p:cNvSpPr>
          <p:nvPr>
            <p:ph type="sldNum" sz="quarter" idx="12"/>
          </p:nvPr>
        </p:nvSpPr>
        <p:spPr/>
        <p:txBody>
          <a:bodyPr/>
          <a:lstStyle/>
          <a:p>
            <a:fld id="{6D22F896-40B5-4ADD-8801-0D06FADFA095}" type="slidenum">
              <a:rPr/>
              <a:pPr/>
              <a:t>‹#›</a:t>
            </a:fld>
            <a:endParaRPr lang="pl-PL"/>
          </a:p>
        </p:txBody>
      </p:sp>
    </p:spTree>
    <p:extLst>
      <p:ext uri="{BB962C8B-B14F-4D97-AF65-F5344CB8AC3E}">
        <p14:creationId xmlns:p14="http://schemas.microsoft.com/office/powerpoint/2010/main" val="372705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Obraz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Prostokąt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a — symbol zastępczy 1"/>
          <p:cNvSpPr>
            <a:spLocks noGrp="1"/>
          </p:cNvSpPr>
          <p:nvPr>
            <p:ph type="dt" sz="half" idx="10"/>
          </p:nvPr>
        </p:nvSpPr>
        <p:spPr/>
        <p:txBody>
          <a:bodyPr/>
          <a:lstStyle/>
          <a:p>
            <a:fld id="{3D24A7AC-904D-4781-85BA-7D10C17ED021}" type="datetimeFigureOut">
              <a:rPr lang="pl-PL"/>
              <a:pPr/>
              <a:t>2015-09-30</a:t>
            </a:fld>
            <a:endParaRPr lang="pl-PL" dirty="0"/>
          </a:p>
        </p:txBody>
      </p:sp>
      <p:sp>
        <p:nvSpPr>
          <p:cNvPr id="3" name="Stopka — symbol zastępczy 2"/>
          <p:cNvSpPr>
            <a:spLocks noGrp="1"/>
          </p:cNvSpPr>
          <p:nvPr>
            <p:ph type="ftr" sz="quarter" idx="11"/>
          </p:nvPr>
        </p:nvSpPr>
        <p:spPr/>
        <p:txBody>
          <a:bodyPr/>
          <a:lstStyle/>
          <a:p>
            <a:endParaRPr lang="pl-PL" dirty="0"/>
          </a:p>
        </p:txBody>
      </p:sp>
      <p:sp>
        <p:nvSpPr>
          <p:cNvPr id="4" name="Numer slajdu — symbol zastępczy 3"/>
          <p:cNvSpPr>
            <a:spLocks noGrp="1"/>
          </p:cNvSpPr>
          <p:nvPr>
            <p:ph type="sldNum" sz="quarter" idx="12"/>
          </p:nvPr>
        </p:nvSpPr>
        <p:spPr/>
        <p:txBody>
          <a:bodyPr/>
          <a:lstStyle/>
          <a:p>
            <a:fld id="{6D22F896-40B5-4ADD-8801-0D06FADFA095}" type="slidenum">
              <a:rPr/>
              <a:pPr/>
              <a:t>‹#›</a:t>
            </a:fld>
            <a:endParaRPr lang="pl-PL" dirty="0"/>
          </a:p>
        </p:txBody>
      </p:sp>
    </p:spTree>
    <p:extLst>
      <p:ext uri="{BB962C8B-B14F-4D97-AF65-F5344CB8AC3E}">
        <p14:creationId xmlns:p14="http://schemas.microsoft.com/office/powerpoint/2010/main" val="189113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Obraz 7"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Obraz 8"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Prostokąt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ostokąt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680321" y="753227"/>
            <a:ext cx="9613859" cy="1080940"/>
          </a:xfrm>
        </p:spPr>
        <p:txBody>
          <a:bodyPr anchor="ctr">
            <a:normAutofit/>
          </a:bodyPr>
          <a:lstStyle>
            <a:lvl1pPr latinLnBrk="0">
              <a:defRPr lang="pl-PL" sz="3600"/>
            </a:lvl1pPr>
          </a:lstStyle>
          <a:p>
            <a:r>
              <a:rPr lang="pl-PL" dirty="0"/>
              <a:t>Kliknij, aby edytować styl</a:t>
            </a:r>
          </a:p>
        </p:txBody>
      </p:sp>
      <p:sp>
        <p:nvSpPr>
          <p:cNvPr id="3" name="Zawartość — symbol zastępczy 2"/>
          <p:cNvSpPr>
            <a:spLocks noGrp="1"/>
          </p:cNvSpPr>
          <p:nvPr>
            <p:ph idx="1"/>
          </p:nvPr>
        </p:nvSpPr>
        <p:spPr>
          <a:xfrm>
            <a:off x="4685846" y="2336873"/>
            <a:ext cx="5608336" cy="359931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Tekst — symbol zastępczy 3"/>
          <p:cNvSpPr>
            <a:spLocks noGrp="1"/>
          </p:cNvSpPr>
          <p:nvPr>
            <p:ph type="body" sz="half" idx="2"/>
          </p:nvPr>
        </p:nvSpPr>
        <p:spPr>
          <a:xfrm>
            <a:off x="680322" y="2336872"/>
            <a:ext cx="3790078" cy="3599317"/>
          </a:xfrm>
        </p:spPr>
        <p:txBody>
          <a:bodyPr anchor="ctr"/>
          <a:lstStyle>
            <a:lvl1pPr marL="0" indent="0" latinLnBrk="0">
              <a:buNone/>
              <a:defRPr lang="pl-PL" sz="1600"/>
            </a:lvl1pPr>
            <a:lvl2pPr marL="457200" indent="0" latinLnBrk="0">
              <a:buNone/>
              <a:defRPr lang="pl-PL" sz="1400"/>
            </a:lvl2pPr>
            <a:lvl3pPr marL="914400" indent="0" latinLnBrk="0">
              <a:buNone/>
              <a:defRPr lang="pl-PL" sz="1200"/>
            </a:lvl3pPr>
            <a:lvl4pPr marL="1371600" indent="0" latinLnBrk="0">
              <a:buNone/>
              <a:defRPr lang="pl-PL" sz="1000"/>
            </a:lvl4pPr>
            <a:lvl5pPr marL="1828800" indent="0" latinLnBrk="0">
              <a:buNone/>
              <a:defRPr lang="pl-PL" sz="1000"/>
            </a:lvl5pPr>
            <a:lvl6pPr marL="2286000" indent="0" latinLnBrk="0">
              <a:buNone/>
              <a:defRPr lang="pl-PL" sz="1000"/>
            </a:lvl6pPr>
            <a:lvl7pPr marL="2743200" indent="0" latinLnBrk="0">
              <a:buNone/>
              <a:defRPr lang="pl-PL" sz="1000"/>
            </a:lvl7pPr>
            <a:lvl8pPr marL="3200400" indent="0" latinLnBrk="0">
              <a:buNone/>
              <a:defRPr lang="pl-PL" sz="1000"/>
            </a:lvl8pPr>
            <a:lvl9pPr marL="3657600" indent="0" latinLnBrk="0">
              <a:buNone/>
              <a:defRPr lang="pl-PL" sz="1000"/>
            </a:lvl9pPr>
          </a:lstStyle>
          <a:p>
            <a:pPr lvl="0"/>
            <a:r>
              <a:rPr lang="pl-PL" dirty="0"/>
              <a:t>Kliknij, aby edytować style wzorca tekstu</a:t>
            </a:r>
          </a:p>
        </p:txBody>
      </p:sp>
      <p:sp>
        <p:nvSpPr>
          <p:cNvPr id="5" name="Data — symbol zastępczy 4"/>
          <p:cNvSpPr>
            <a:spLocks noGrp="1"/>
          </p:cNvSpPr>
          <p:nvPr>
            <p:ph type="dt" sz="half" idx="10"/>
          </p:nvPr>
        </p:nvSpPr>
        <p:spPr/>
        <p:txBody>
          <a:bodyPr/>
          <a:lstStyle/>
          <a:p>
            <a:fld id="{E331444B-B92B-4E27-8C94-BB93EAF5CB18}" type="datetimeFigureOut">
              <a:rPr lang="pl-PL"/>
              <a:pPr/>
              <a:t>2015-09-30</a:t>
            </a:fld>
            <a:endParaRPr lang="pl-PL"/>
          </a:p>
        </p:txBody>
      </p:sp>
      <p:sp>
        <p:nvSpPr>
          <p:cNvPr id="6" name="Stopka — symbol zastępczy 5"/>
          <p:cNvSpPr>
            <a:spLocks noGrp="1"/>
          </p:cNvSpPr>
          <p:nvPr>
            <p:ph type="ftr" sz="quarter" idx="11"/>
          </p:nvPr>
        </p:nvSpPr>
        <p:spPr/>
        <p:txBody>
          <a:bodyPr/>
          <a:lstStyle/>
          <a:p>
            <a:endParaRPr lang="pl-PL"/>
          </a:p>
        </p:txBody>
      </p:sp>
      <p:sp>
        <p:nvSpPr>
          <p:cNvPr id="7" name="Numer slajdu — symbol zastępczy 6"/>
          <p:cNvSpPr>
            <a:spLocks noGrp="1"/>
          </p:cNvSpPr>
          <p:nvPr>
            <p:ph type="sldNum" sz="quarter" idx="12"/>
          </p:nvPr>
        </p:nvSpPr>
        <p:spPr/>
        <p:txBody>
          <a:bodyPr/>
          <a:lstStyle/>
          <a:p>
            <a:fld id="{6D22F896-40B5-4ADD-8801-0D06FADFA095}" type="slidenum">
              <a:rPr/>
              <a:pPr/>
              <a:t>‹#›</a:t>
            </a:fld>
            <a:endParaRPr lang="pl-PL"/>
          </a:p>
        </p:txBody>
      </p:sp>
    </p:spTree>
    <p:extLst>
      <p:ext uri="{BB962C8B-B14F-4D97-AF65-F5344CB8AC3E}">
        <p14:creationId xmlns:p14="http://schemas.microsoft.com/office/powerpoint/2010/main" val="292632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Obraz 7" descr="HD-Cień_dług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Obraz 8" descr="HD-Cień_krótk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Prostokąt 9"/>
          <p:cNvSpPr/>
          <p:nvPr/>
        </p:nvSpPr>
        <p:spPr>
          <a:xfrm>
            <a:off x="0" y="602042"/>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ostokąt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680323" y="753228"/>
            <a:ext cx="9613857" cy="1080938"/>
          </a:xfrm>
        </p:spPr>
        <p:txBody>
          <a:bodyPr anchor="ctr">
            <a:normAutofit/>
          </a:bodyPr>
          <a:lstStyle>
            <a:lvl1pPr latinLnBrk="0">
              <a:defRPr lang="pl-PL" sz="3600"/>
            </a:lvl1pPr>
          </a:lstStyle>
          <a:p>
            <a:r>
              <a:rPr lang="pl-PL" dirty="0"/>
              <a:t>Kliknij, aby edytować styl</a:t>
            </a:r>
          </a:p>
        </p:txBody>
      </p:sp>
      <p:sp>
        <p:nvSpPr>
          <p:cNvPr id="3" name="Obraz — symbol zastępczy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pl-PL" sz="3200"/>
            </a:lvl1pPr>
            <a:lvl2pPr marL="457200" indent="0" latinLnBrk="0">
              <a:buNone/>
              <a:defRPr lang="pl-PL" sz="2800"/>
            </a:lvl2pPr>
            <a:lvl3pPr marL="914400" indent="0" latinLnBrk="0">
              <a:buNone/>
              <a:defRPr lang="pl-PL" sz="2400"/>
            </a:lvl3pPr>
            <a:lvl4pPr marL="1371600" indent="0" latinLnBrk="0">
              <a:buNone/>
              <a:defRPr lang="pl-PL" sz="2000"/>
            </a:lvl4pPr>
            <a:lvl5pPr marL="1828800" indent="0" latinLnBrk="0">
              <a:buNone/>
              <a:defRPr lang="pl-PL" sz="2000"/>
            </a:lvl5pPr>
            <a:lvl6pPr marL="2286000" indent="0" latinLnBrk="0">
              <a:buNone/>
              <a:defRPr lang="pl-PL" sz="2000"/>
            </a:lvl6pPr>
            <a:lvl7pPr marL="2743200" indent="0" latinLnBrk="0">
              <a:buNone/>
              <a:defRPr lang="pl-PL" sz="2000"/>
            </a:lvl7pPr>
            <a:lvl8pPr marL="3200400" indent="0" latinLnBrk="0">
              <a:buNone/>
              <a:defRPr lang="pl-PL" sz="2000"/>
            </a:lvl8pPr>
            <a:lvl9pPr marL="3657600" indent="0" latinLnBrk="0">
              <a:buNone/>
              <a:defRPr lang="pl-PL" sz="2000"/>
            </a:lvl9pPr>
          </a:lstStyle>
          <a:p>
            <a:r>
              <a:rPr lang="pl-PL" dirty="0"/>
              <a:t>Kliknij ikonę, aby dodać obraz</a:t>
            </a:r>
          </a:p>
        </p:txBody>
      </p:sp>
      <p:sp>
        <p:nvSpPr>
          <p:cNvPr id="4" name="Tekst — symbol zastępczy 3"/>
          <p:cNvSpPr>
            <a:spLocks noGrp="1"/>
          </p:cNvSpPr>
          <p:nvPr>
            <p:ph type="body" sz="half" idx="2"/>
          </p:nvPr>
        </p:nvSpPr>
        <p:spPr>
          <a:xfrm>
            <a:off x="680323" y="2336873"/>
            <a:ext cx="3876256" cy="3599315"/>
          </a:xfrm>
        </p:spPr>
        <p:txBody>
          <a:bodyPr anchor="ctr"/>
          <a:lstStyle>
            <a:lvl1pPr marL="0" indent="0" latinLnBrk="0">
              <a:buNone/>
              <a:defRPr lang="pl-PL" sz="1600"/>
            </a:lvl1pPr>
            <a:lvl2pPr marL="457200" indent="0" latinLnBrk="0">
              <a:buNone/>
              <a:defRPr lang="pl-PL" sz="1400"/>
            </a:lvl2pPr>
            <a:lvl3pPr marL="914400" indent="0" latinLnBrk="0">
              <a:buNone/>
              <a:defRPr lang="pl-PL" sz="1200"/>
            </a:lvl3pPr>
            <a:lvl4pPr marL="1371600" indent="0" latinLnBrk="0">
              <a:buNone/>
              <a:defRPr lang="pl-PL" sz="1000"/>
            </a:lvl4pPr>
            <a:lvl5pPr marL="1828800" indent="0" latinLnBrk="0">
              <a:buNone/>
              <a:defRPr lang="pl-PL" sz="1000"/>
            </a:lvl5pPr>
            <a:lvl6pPr marL="2286000" indent="0" latinLnBrk="0">
              <a:buNone/>
              <a:defRPr lang="pl-PL" sz="1000"/>
            </a:lvl6pPr>
            <a:lvl7pPr marL="2743200" indent="0" latinLnBrk="0">
              <a:buNone/>
              <a:defRPr lang="pl-PL" sz="1000"/>
            </a:lvl7pPr>
            <a:lvl8pPr marL="3200400" indent="0" latinLnBrk="0">
              <a:buNone/>
              <a:defRPr lang="pl-PL" sz="1000"/>
            </a:lvl8pPr>
            <a:lvl9pPr marL="3657600" indent="0" latinLnBrk="0">
              <a:buNone/>
              <a:defRPr lang="pl-PL" sz="1000"/>
            </a:lvl9pPr>
          </a:lstStyle>
          <a:p>
            <a:pPr lvl="0"/>
            <a:r>
              <a:rPr lang="pl-PL" dirty="0"/>
              <a:t>Kliknij, aby edytować style wzorca tekstu</a:t>
            </a:r>
          </a:p>
        </p:txBody>
      </p:sp>
      <p:sp>
        <p:nvSpPr>
          <p:cNvPr id="5" name="Data — symbol zastępczy 4"/>
          <p:cNvSpPr>
            <a:spLocks noGrp="1"/>
          </p:cNvSpPr>
          <p:nvPr>
            <p:ph type="dt" sz="half" idx="10"/>
          </p:nvPr>
        </p:nvSpPr>
        <p:spPr/>
        <p:txBody>
          <a:bodyPr/>
          <a:lstStyle/>
          <a:p>
            <a:fld id="{363EFA5E-FA76-400D-B3DC-F0BA90E6D107}" type="datetimeFigureOut">
              <a:rPr lang="pl-PL"/>
              <a:pPr/>
              <a:t>2015-09-30</a:t>
            </a:fld>
            <a:endParaRPr lang="pl-PL"/>
          </a:p>
        </p:txBody>
      </p:sp>
      <p:sp>
        <p:nvSpPr>
          <p:cNvPr id="6" name="Stopka — symbol zastępczy 5"/>
          <p:cNvSpPr>
            <a:spLocks noGrp="1"/>
          </p:cNvSpPr>
          <p:nvPr>
            <p:ph type="ftr" sz="quarter" idx="11"/>
          </p:nvPr>
        </p:nvSpPr>
        <p:spPr/>
        <p:txBody>
          <a:bodyPr/>
          <a:lstStyle/>
          <a:p>
            <a:endParaRPr lang="pl-PL"/>
          </a:p>
        </p:txBody>
      </p:sp>
      <p:sp>
        <p:nvSpPr>
          <p:cNvPr id="7" name="Numer slajdu — symbol zastępczy 6"/>
          <p:cNvSpPr>
            <a:spLocks noGrp="1"/>
          </p:cNvSpPr>
          <p:nvPr>
            <p:ph type="sldNum" sz="quarter" idx="12"/>
          </p:nvPr>
        </p:nvSpPr>
        <p:spPr/>
        <p:txBody>
          <a:bodyPr/>
          <a:lstStyle/>
          <a:p>
            <a:fld id="{6D22F896-40B5-4ADD-8801-0D06FADFA095}" type="slidenum">
              <a:rPr/>
              <a:pPr/>
              <a:t>‹#›</a:t>
            </a:fld>
            <a:endParaRPr lang="pl-PL"/>
          </a:p>
        </p:txBody>
      </p:sp>
    </p:spTree>
    <p:extLst>
      <p:ext uri="{BB962C8B-B14F-4D97-AF65-F5344CB8AC3E}">
        <p14:creationId xmlns:p14="http://schemas.microsoft.com/office/powerpoint/2010/main" val="221218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Obraz 6" descr="Nakładka-pełne_rozłożeni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ytuł — symbol zastępczy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p>
        </p:txBody>
      </p:sp>
      <p:sp>
        <p:nvSpPr>
          <p:cNvPr id="3" name="Tekst — symbol zastępczy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Data — symbol zastępczy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pl-PL" sz="1050">
                <a:solidFill>
                  <a:schemeClr val="tx1">
                    <a:tint val="75000"/>
                  </a:schemeClr>
                </a:solidFill>
              </a:defRPr>
            </a:lvl1pPr>
          </a:lstStyle>
          <a:p>
            <a:fld id="{9D6E9DEC-419B-4CC5-A080-3B06BD5A8291}" type="datetimeFigureOut">
              <a:rPr lang="pl-PL"/>
              <a:pPr/>
              <a:t>2015-09-30</a:t>
            </a:fld>
            <a:endParaRPr lang="pl-PL"/>
          </a:p>
        </p:txBody>
      </p:sp>
      <p:sp>
        <p:nvSpPr>
          <p:cNvPr id="5" name="Stopka — symbol zastępczy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pl-PL" sz="1050">
                <a:solidFill>
                  <a:schemeClr val="tx1">
                    <a:tint val="75000"/>
                  </a:schemeClr>
                </a:solidFill>
              </a:defRPr>
            </a:lvl1pPr>
          </a:lstStyle>
          <a:p>
            <a:endParaRPr lang="pl-PL" dirty="0"/>
          </a:p>
        </p:txBody>
      </p:sp>
      <p:sp>
        <p:nvSpPr>
          <p:cNvPr id="6" name="Numer slajdu — symbol zastępczy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pl-PL" sz="3600">
                <a:solidFill>
                  <a:schemeClr val="tx1">
                    <a:tint val="75000"/>
                  </a:schemeClr>
                </a:solidFill>
              </a:defRPr>
            </a:lvl1pPr>
          </a:lstStyle>
          <a:p>
            <a:fld id="{6D22F896-40B5-4ADD-8801-0D06FADFA095}" type="slidenum">
              <a:rPr/>
              <a:pPr/>
              <a:t>‹#›</a:t>
            </a:fld>
            <a:endParaRPr lang="pl-PL" dirty="0"/>
          </a:p>
        </p:txBody>
      </p:sp>
    </p:spTree>
    <p:extLst>
      <p:ext uri="{BB962C8B-B14F-4D97-AF65-F5344CB8AC3E}">
        <p14:creationId xmlns:p14="http://schemas.microsoft.com/office/powerpoint/2010/main" val="3475826612"/>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lang="pl-PL"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pl-PL"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l-PL"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l-PL"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l-PL"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l-PL"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l-PL"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l-PL"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l-PL"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l-PL" sz="1400" kern="1200">
          <a:solidFill>
            <a:schemeClr val="tx1"/>
          </a:solidFill>
          <a:latin typeface="+mn-lt"/>
          <a:ea typeface="+mn-ea"/>
          <a:cs typeface="+mn-cs"/>
        </a:defRPr>
      </a:lvl9pPr>
    </p:bodyStyle>
    <p:otherStyle>
      <a:defPPr>
        <a:defRPr lang="pl-PL"/>
      </a:defPPr>
      <a:lvl1pPr marL="0" algn="l" defTabSz="914400" rtl="0" eaLnBrk="1" latinLnBrk="0" hangingPunct="1">
        <a:defRPr lang="pl-PL" sz="1800" kern="1200">
          <a:solidFill>
            <a:schemeClr val="tx1"/>
          </a:solidFill>
          <a:latin typeface="+mn-lt"/>
          <a:ea typeface="+mn-ea"/>
          <a:cs typeface="+mn-cs"/>
        </a:defRPr>
      </a:lvl1pPr>
      <a:lvl2pPr marL="457200" algn="l" defTabSz="914400" rtl="0" eaLnBrk="1" latinLnBrk="0" hangingPunct="1">
        <a:defRPr lang="pl-PL" sz="1800" kern="1200">
          <a:solidFill>
            <a:schemeClr val="tx1"/>
          </a:solidFill>
          <a:latin typeface="+mn-lt"/>
          <a:ea typeface="+mn-ea"/>
          <a:cs typeface="+mn-cs"/>
        </a:defRPr>
      </a:lvl2pPr>
      <a:lvl3pPr marL="914400" algn="l" defTabSz="914400" rtl="0" eaLnBrk="1" latinLnBrk="0" hangingPunct="1">
        <a:defRPr lang="pl-PL" sz="1800" kern="1200">
          <a:solidFill>
            <a:schemeClr val="tx1"/>
          </a:solidFill>
          <a:latin typeface="+mn-lt"/>
          <a:ea typeface="+mn-ea"/>
          <a:cs typeface="+mn-cs"/>
        </a:defRPr>
      </a:lvl3pPr>
      <a:lvl4pPr marL="1371600" algn="l" defTabSz="914400" rtl="0" eaLnBrk="1" latinLnBrk="0" hangingPunct="1">
        <a:defRPr lang="pl-PL" sz="1800" kern="1200">
          <a:solidFill>
            <a:schemeClr val="tx1"/>
          </a:solidFill>
          <a:latin typeface="+mn-lt"/>
          <a:ea typeface="+mn-ea"/>
          <a:cs typeface="+mn-cs"/>
        </a:defRPr>
      </a:lvl4pPr>
      <a:lvl5pPr marL="1828800" algn="l" defTabSz="914400" rtl="0" eaLnBrk="1" latinLnBrk="0" hangingPunct="1">
        <a:defRPr lang="pl-PL" sz="1800" kern="1200">
          <a:solidFill>
            <a:schemeClr val="tx1"/>
          </a:solidFill>
          <a:latin typeface="+mn-lt"/>
          <a:ea typeface="+mn-ea"/>
          <a:cs typeface="+mn-cs"/>
        </a:defRPr>
      </a:lvl5pPr>
      <a:lvl6pPr marL="2286000" algn="l" defTabSz="914400" rtl="0" eaLnBrk="1" latinLnBrk="0" hangingPunct="1">
        <a:defRPr lang="pl-PL" sz="1800" kern="1200">
          <a:solidFill>
            <a:schemeClr val="tx1"/>
          </a:solidFill>
          <a:latin typeface="+mn-lt"/>
          <a:ea typeface="+mn-ea"/>
          <a:cs typeface="+mn-cs"/>
        </a:defRPr>
      </a:lvl6pPr>
      <a:lvl7pPr marL="2743200" algn="l" defTabSz="914400" rtl="0" eaLnBrk="1" latinLnBrk="0" hangingPunct="1">
        <a:defRPr lang="pl-PL" sz="1800" kern="1200">
          <a:solidFill>
            <a:schemeClr val="tx1"/>
          </a:solidFill>
          <a:latin typeface="+mn-lt"/>
          <a:ea typeface="+mn-ea"/>
          <a:cs typeface="+mn-cs"/>
        </a:defRPr>
      </a:lvl7pPr>
      <a:lvl8pPr marL="3200400" algn="l" defTabSz="914400" rtl="0" eaLnBrk="1" latinLnBrk="0" hangingPunct="1">
        <a:defRPr lang="pl-PL" sz="1800" kern="1200">
          <a:solidFill>
            <a:schemeClr val="tx1"/>
          </a:solidFill>
          <a:latin typeface="+mn-lt"/>
          <a:ea typeface="+mn-ea"/>
          <a:cs typeface="+mn-cs"/>
        </a:defRPr>
      </a:lvl8pPr>
      <a:lvl9pPr marL="3657600" algn="l" defTabSz="914400" rtl="0" eaLnBrk="1" latinLnBrk="0" hangingPunct="1">
        <a:defRPr lang="pl-PL"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pl-PL" smtClean="0"/>
              <a:pPr/>
              <a:t>2015-09-30</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pl-PL" smtClean="0"/>
              <a:pPr/>
              <a:t>‹#›</a:t>
            </a:fld>
            <a:endParaRPr lang="pl-PL" dirty="0"/>
          </a:p>
        </p:txBody>
      </p:sp>
    </p:spTree>
    <p:extLst>
      <p:ext uri="{BB962C8B-B14F-4D97-AF65-F5344CB8AC3E}">
        <p14:creationId xmlns:p14="http://schemas.microsoft.com/office/powerpoint/2010/main" val="1356446293"/>
      </p:ext>
    </p:extLst>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 id="2147483794"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95759" y="2771809"/>
            <a:ext cx="8366797" cy="1373070"/>
          </a:xfrm>
        </p:spPr>
        <p:txBody>
          <a:bodyPr/>
          <a:lstStyle/>
          <a:p>
            <a:r>
              <a:rPr lang="pl-PL" b="1" dirty="0"/>
              <a:t>Zintegrowane Inwestycje Terytorialne AJ</a:t>
            </a:r>
          </a:p>
        </p:txBody>
      </p:sp>
      <p:sp>
        <p:nvSpPr>
          <p:cNvPr id="3" name="Podtytuł 2"/>
          <p:cNvSpPr>
            <a:spLocks noGrp="1"/>
          </p:cNvSpPr>
          <p:nvPr>
            <p:ph type="subTitle" idx="1"/>
          </p:nvPr>
        </p:nvSpPr>
        <p:spPr/>
        <p:txBody>
          <a:bodyPr vert="horz" lIns="91440" tIns="45720" rIns="91440" bIns="45720" rtlCol="0" anchor="t">
            <a:normAutofit/>
          </a:bodyPr>
          <a:lstStyle/>
          <a:p>
            <a:r>
              <a:rPr lang="pl-PL" dirty="0"/>
              <a:t>Wydział Zarządzania Zintegrowanymi Inwestycjami Terytorialnymi Aglomeracji Jeleniogórskiej</a:t>
            </a:r>
          </a:p>
        </p:txBody>
      </p:sp>
      <p:pic>
        <p:nvPicPr>
          <p:cNvPr id="4" name="Obraz 3" descr="FEPR-DS-UE-EFS-kolor.png"/>
          <p:cNvPicPr>
            <a:picLocks noChangeAspect="1"/>
          </p:cNvPicPr>
          <p:nvPr/>
        </p:nvPicPr>
        <p:blipFill>
          <a:blip r:embed="rId3"/>
          <a:stretch>
            <a:fillRect/>
          </a:stretch>
        </p:blipFill>
        <p:spPr>
          <a:xfrm>
            <a:off x="1422400" y="244475"/>
            <a:ext cx="9013371" cy="882650"/>
          </a:xfrm>
          <a:prstGeom prst="rect">
            <a:avLst/>
          </a:prstGeom>
        </p:spPr>
      </p:pic>
      <p:sp>
        <p:nvSpPr>
          <p:cNvPr id="5" name="pole tekstowe 4"/>
          <p:cNvSpPr txBox="1"/>
          <p:nvPr/>
        </p:nvSpPr>
        <p:spPr>
          <a:xfrm>
            <a:off x="1727200" y="1244600"/>
            <a:ext cx="8318500" cy="400050"/>
          </a:xfrm>
          <a:prstGeom prst="rect">
            <a:avLst/>
          </a:prstGeom>
        </p:spPr>
        <p:txBody>
          <a:bodyPr rtlCol="0">
            <a:spAutoFit/>
          </a:bodyPr>
          <a:lstStyle/>
          <a:p>
            <a:pPr algn="ctr"/>
            <a:r>
              <a:rPr lang="pl-PL" sz="1000" dirty="0">
                <a:solidFill>
                  <a:srgbClr val="000000"/>
                </a:solidFill>
              </a:rPr>
              <a:t>Projekt dofinansowany z środków Unii Europejskiej w ramach Pomocy Technicznej Regionalnego Programu </a:t>
            </a:r>
          </a:p>
          <a:p>
            <a:pPr algn="ctr"/>
            <a:r>
              <a:rPr lang="pl-PL" sz="1000" dirty="0">
                <a:solidFill>
                  <a:srgbClr val="000000"/>
                </a:solidFill>
              </a:rPr>
              <a:t>Operacyjnego dla Województwa Dolnośląskiego na lata 2014-2020.</a:t>
            </a:r>
          </a:p>
        </p:txBody>
      </p:sp>
    </p:spTree>
    <p:extLst>
      <p:ext uri="{BB962C8B-B14F-4D97-AF65-F5344CB8AC3E}">
        <p14:creationId xmlns:p14="http://schemas.microsoft.com/office/powerpoint/2010/main" val="328929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4573" y="2788793"/>
            <a:ext cx="8119432" cy="1373070"/>
          </a:xfrm>
        </p:spPr>
        <p:txBody>
          <a:bodyPr/>
          <a:lstStyle/>
          <a:p>
            <a:r>
              <a:rPr lang="pl-PL" sz="4600" b="1" dirty="0" smtClean="0"/>
              <a:t>Harmonogram naborów</a:t>
            </a:r>
            <a:br>
              <a:rPr lang="pl-PL" sz="4600" b="1" dirty="0" smtClean="0"/>
            </a:br>
            <a:r>
              <a:rPr lang="pl-PL" sz="4600" b="1" dirty="0" smtClean="0"/>
              <a:t>w </a:t>
            </a:r>
            <a:r>
              <a:rPr lang="pl-PL" sz="4600" b="1" dirty="0"/>
              <a:t>ramach ZIT AJ</a:t>
            </a:r>
            <a:r>
              <a:rPr lang="pl-PL" sz="4600" b="1" dirty="0" smtClean="0"/>
              <a:t> 2015 -2016</a:t>
            </a:r>
            <a:endParaRPr lang="pl-PL" sz="4600" b="1" dirty="0"/>
          </a:p>
        </p:txBody>
      </p:sp>
    </p:spTree>
    <p:extLst>
      <p:ext uri="{BB962C8B-B14F-4D97-AF65-F5344CB8AC3E}">
        <p14:creationId xmlns:p14="http://schemas.microsoft.com/office/powerpoint/2010/main" val="371083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83771" y="753229"/>
            <a:ext cx="9510412" cy="1080937"/>
          </a:xfrm>
        </p:spPr>
        <p:txBody>
          <a:bodyPr>
            <a:normAutofit/>
          </a:bodyPr>
          <a:lstStyle/>
          <a:p>
            <a:pPr algn="ctr"/>
            <a:r>
              <a:rPr b="1" dirty="0" smtClean="0"/>
              <a:t>Harmonogram naborów  2015</a:t>
            </a:r>
            <a:endParaRPr lang="pl-PL" dirty="0"/>
          </a:p>
        </p:txBody>
      </p:sp>
      <p:graphicFrame>
        <p:nvGraphicFramePr>
          <p:cNvPr id="14" name="Tabela 13"/>
          <p:cNvGraphicFramePr>
            <a:graphicFrameLocks noGrp="1"/>
          </p:cNvGraphicFramePr>
          <p:nvPr>
            <p:extLst>
              <p:ext uri="{D42A27DB-BD31-4B8C-83A1-F6EECF244321}">
                <p14:modId xmlns:p14="http://schemas.microsoft.com/office/powerpoint/2010/main" val="2602913330"/>
              </p:ext>
            </p:extLst>
          </p:nvPr>
        </p:nvGraphicFramePr>
        <p:xfrm>
          <a:off x="304800" y="2069495"/>
          <a:ext cx="11625942" cy="4663440"/>
        </p:xfrm>
        <a:graphic>
          <a:graphicData uri="http://schemas.openxmlformats.org/drawingml/2006/table">
            <a:tbl>
              <a:tblPr firstRow="1" bandRow="1">
                <a:tableStyleId>{5C22544A-7EE6-4342-B048-85BDC9FD1C3A}</a:tableStyleId>
              </a:tblPr>
              <a:tblGrid>
                <a:gridCol w="1567543"/>
                <a:gridCol w="8113486"/>
                <a:gridCol w="1944913"/>
              </a:tblGrid>
              <a:tr h="606713">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606713">
                <a:tc>
                  <a:txBody>
                    <a:bodyPr/>
                    <a:lstStyle/>
                    <a:p>
                      <a:r>
                        <a:rPr lang="pl-PL" dirty="0" smtClean="0"/>
                        <a:t>WRZESIEŃ</a:t>
                      </a:r>
                      <a:endParaRPr lang="pl-PL" dirty="0"/>
                    </a:p>
                  </a:txBody>
                  <a:tcPr/>
                </a:tc>
                <a:tc>
                  <a:txBody>
                    <a:bodyPr/>
                    <a:lstStyle/>
                    <a:p>
                      <a:pPr rtl="0"/>
                      <a:r>
                        <a:rPr lang="pl-PL" sz="1800" b="1" i="0" u="none" strike="noStrike" dirty="0" smtClean="0"/>
                        <a:t>Oś priorytetowa 9 Włączenie społeczne</a:t>
                      </a:r>
                      <a:endParaRPr lang="pl-PL" dirty="0" smtClean="0"/>
                    </a:p>
                    <a:p>
                      <a:pPr rtl="0"/>
                      <a:r>
                        <a:rPr lang="pl-PL" sz="1800" b="0" i="0" u="none" strike="noStrike" dirty="0" smtClean="0"/>
                        <a:t>Działanie 9.1 Aktywna integracja </a:t>
                      </a:r>
                      <a:r>
                        <a:rPr lang="pl-PL" sz="1800" b="0" i="0" u="none" strike="noStrike" dirty="0" err="1" smtClean="0"/>
                        <a:t>Poddziałanie</a:t>
                      </a:r>
                      <a:r>
                        <a:rPr lang="pl-PL" sz="1800" b="0" i="0" u="none" strike="noStrike" dirty="0" smtClean="0"/>
                        <a:t> 9.1.3 (9.1.A.)</a:t>
                      </a:r>
                      <a:endParaRPr lang="pl-PL" b="0" dirty="0" smtClean="0"/>
                    </a:p>
                  </a:txBody>
                  <a:tcPr/>
                </a:tc>
                <a:tc>
                  <a:txBody>
                    <a:bodyPr/>
                    <a:lstStyle/>
                    <a:p>
                      <a:r>
                        <a:rPr lang="pl-PL" dirty="0" smtClean="0"/>
                        <a:t>EFS</a:t>
                      </a:r>
                      <a:endParaRPr lang="pl-PL" dirty="0"/>
                    </a:p>
                  </a:txBody>
                  <a:tcPr/>
                </a:tc>
              </a:tr>
              <a:tr h="866733">
                <a:tc rowSpan="2">
                  <a:txBody>
                    <a:bodyPr/>
                    <a:lstStyle/>
                    <a:p>
                      <a:endParaRPr lang="pl-PL" dirty="0" smtClean="0"/>
                    </a:p>
                    <a:p>
                      <a:endParaRPr lang="pl-PL" dirty="0" smtClean="0"/>
                    </a:p>
                    <a:p>
                      <a:endParaRPr lang="pl-PL" dirty="0" smtClean="0"/>
                    </a:p>
                    <a:p>
                      <a:r>
                        <a:rPr lang="pl-PL" dirty="0" smtClean="0"/>
                        <a:t>PAŹDZIERNIK</a:t>
                      </a:r>
                      <a:endParaRPr lang="pl-PL" dirty="0"/>
                    </a:p>
                  </a:txBody>
                  <a:tcPr/>
                </a:tc>
                <a:tc>
                  <a:txBody>
                    <a:bodyPr/>
                    <a:lstStyle/>
                    <a:p>
                      <a:pPr rtl="0"/>
                      <a:r>
                        <a:rPr lang="pl-PL" sz="1800" b="1" i="0" u="none" strike="noStrike" dirty="0" smtClean="0"/>
                        <a:t>Oś priorytetowa 8 Rynek Pracy</a:t>
                      </a:r>
                    </a:p>
                    <a:p>
                      <a:pPr rtl="0"/>
                      <a:r>
                        <a:rPr lang="pl-PL" sz="1800" b="0" i="0" u="none" strike="noStrike" dirty="0" smtClean="0"/>
                        <a:t>Działanie 8.4 Godzenie życia zawodowego i prywatnego</a:t>
                      </a:r>
                      <a:endParaRPr lang="pl-PL" dirty="0" smtClean="0"/>
                    </a:p>
                    <a:p>
                      <a:pPr rtl="0"/>
                      <a:r>
                        <a:rPr lang="pl-PL" sz="1800" b="0" i="0" u="none" strike="noStrike" dirty="0" err="1" smtClean="0"/>
                        <a:t>Poddziałanie</a:t>
                      </a:r>
                      <a:r>
                        <a:rPr lang="pl-PL" sz="1800" b="0" i="0" u="none" strike="noStrike" dirty="0" smtClean="0"/>
                        <a:t> 8.4.3(8.4.A.)</a:t>
                      </a:r>
                      <a:endParaRPr lang="pl-PL" b="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l-P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EFS</a:t>
                      </a:r>
                    </a:p>
                    <a:p>
                      <a:endParaRPr lang="pl-PL" dirty="0"/>
                    </a:p>
                  </a:txBody>
                  <a:tcPr/>
                </a:tc>
              </a:tr>
              <a:tr h="866733">
                <a:tc vMerge="1">
                  <a:txBody>
                    <a:bodyPr/>
                    <a:lstStyle/>
                    <a:p>
                      <a:endParaRPr lang="pl-PL" dirty="0"/>
                    </a:p>
                  </a:txBody>
                  <a:tcPr/>
                </a:tc>
                <a:tc>
                  <a:txBody>
                    <a:bodyPr/>
                    <a:lstStyle/>
                    <a:p>
                      <a:pPr rtl="0"/>
                      <a:r>
                        <a:rPr lang="pl-PL" sz="1800" b="1" i="0" u="none" strike="noStrike" dirty="0" smtClean="0"/>
                        <a:t>Oś priorytetowa 10 Edukacja </a:t>
                      </a:r>
                    </a:p>
                    <a:p>
                      <a:pPr rtl="0"/>
                      <a:r>
                        <a:rPr lang="pl-PL" sz="1800" b="0" i="0" u="none" strike="noStrike" dirty="0" smtClean="0"/>
                        <a:t>Działanie 10.1 Zapewnienie równego dostępu do wysokiej jakości edukacji przedszkolnej</a:t>
                      </a:r>
                      <a:r>
                        <a:rPr lang="pl-PL" sz="1800" b="0" i="0" u="none" strike="noStrike" baseline="0" dirty="0" smtClean="0"/>
                        <a:t> </a:t>
                      </a:r>
                      <a:r>
                        <a:rPr lang="pl-PL" sz="1800" b="0" i="0" u="none" strike="noStrike" dirty="0" err="1" smtClean="0"/>
                        <a:t>Poddziałanie</a:t>
                      </a:r>
                      <a:r>
                        <a:rPr lang="pl-PL" sz="1800" b="0" i="0" u="none" strike="noStrike" dirty="0" smtClean="0"/>
                        <a:t> 10.1.3 (10.1.A,B,C)</a:t>
                      </a:r>
                      <a:endParaRPr lang="pl-PL" b="0" i="0" u="none" strike="noStrike"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l-P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EFS</a:t>
                      </a:r>
                    </a:p>
                    <a:p>
                      <a:endParaRPr lang="pl-PL" dirty="0"/>
                    </a:p>
                  </a:txBody>
                  <a:tcPr/>
                </a:tc>
              </a:tr>
              <a:tr h="460403">
                <a:tc rowSpan="2">
                  <a:txBody>
                    <a:bodyPr/>
                    <a:lstStyle/>
                    <a:p>
                      <a:endParaRPr lang="pl-PL" dirty="0" smtClean="0"/>
                    </a:p>
                    <a:p>
                      <a:endParaRPr lang="pl-PL" dirty="0" smtClean="0"/>
                    </a:p>
                    <a:p>
                      <a:r>
                        <a:rPr lang="pl-PL" dirty="0" smtClean="0"/>
                        <a:t>LISTOPAD</a:t>
                      </a:r>
                      <a:endParaRPr lang="pl-PL" dirty="0"/>
                    </a:p>
                  </a:txBody>
                  <a:tcPr/>
                </a:tc>
                <a:tc>
                  <a:txBody>
                    <a:bodyPr/>
                    <a:lstStyle/>
                    <a:p>
                      <a:pPr rtl="0"/>
                      <a:r>
                        <a:rPr lang="pl-PL" sz="1800" b="1" i="0" u="none" strike="noStrike" dirty="0" smtClean="0"/>
                        <a:t>Oś priorytetowa 4 Środowisko i zasoby </a:t>
                      </a:r>
                    </a:p>
                    <a:p>
                      <a:pPr rtl="0"/>
                      <a:r>
                        <a:rPr lang="pl-PL" sz="1800" b="0" i="0" u="none" strike="noStrike" dirty="0" smtClean="0"/>
                        <a:t>Działanie 4.3 Dziedzictwo kulturowe</a:t>
                      </a:r>
                      <a:r>
                        <a:rPr lang="pl-PL" sz="1800" b="0" i="0" u="none" strike="noStrike" baseline="0" dirty="0" smtClean="0"/>
                        <a:t> </a:t>
                      </a:r>
                      <a:r>
                        <a:rPr lang="pl-PL" sz="1800" b="0" i="0" u="none" strike="noStrike" dirty="0" err="1" smtClean="0"/>
                        <a:t>Poddziałanie</a:t>
                      </a:r>
                      <a:r>
                        <a:rPr lang="pl-PL" sz="1800" b="0" i="0" u="none" strike="noStrike" dirty="0" smtClean="0"/>
                        <a:t> 4.3.3 (4.3.A, 4.3.B)</a:t>
                      </a:r>
                      <a:endParaRPr lang="pl-PL" b="0" i="0" u="none" strike="noStrike" dirty="0" smtClean="0"/>
                    </a:p>
                  </a:txBody>
                  <a:tcPr/>
                </a:tc>
                <a:tc>
                  <a:txBody>
                    <a:bodyPr/>
                    <a:lstStyle/>
                    <a:p>
                      <a:r>
                        <a:rPr lang="pl-PL" dirty="0" smtClean="0"/>
                        <a:t>EFRR</a:t>
                      </a:r>
                      <a:endParaRPr lang="pl-PL" dirty="0"/>
                    </a:p>
                  </a:txBody>
                  <a:tcPr/>
                </a:tc>
              </a:tr>
              <a:tr h="460403">
                <a:tc vMerge="1">
                  <a:txBody>
                    <a:bodyPr/>
                    <a:lstStyle/>
                    <a:p>
                      <a:endParaRPr lang="pl-PL" dirty="0"/>
                    </a:p>
                  </a:txBody>
                  <a:tcPr/>
                </a:tc>
                <a:tc>
                  <a:txBody>
                    <a:bodyPr/>
                    <a:lstStyle/>
                    <a:p>
                      <a:pPr rtl="0"/>
                      <a:r>
                        <a:rPr lang="pl-PL" sz="1800" b="1" i="0" u="none" strike="noStrike" dirty="0" smtClean="0"/>
                        <a:t>Oś priorytetowa 5 Transport </a:t>
                      </a:r>
                      <a:endParaRPr lang="pl-PL" i="0" u="none" strike="noStrike" dirty="0" smtClean="0"/>
                    </a:p>
                    <a:p>
                      <a:pPr rtl="0"/>
                      <a:r>
                        <a:rPr lang="pl-PL" sz="1800" b="0" i="0" u="none" strike="noStrike" dirty="0" smtClean="0"/>
                        <a:t>Działanie 5.1 drogowa dostępność transportowa</a:t>
                      </a:r>
                      <a:r>
                        <a:rPr lang="pl-PL" sz="1800" b="0" i="0" u="none" strike="noStrike" baseline="0" dirty="0" smtClean="0"/>
                        <a:t> </a:t>
                      </a:r>
                      <a:r>
                        <a:rPr lang="pl-PL" sz="1800" b="0" i="0" u="none" strike="noStrike" dirty="0" err="1" smtClean="0"/>
                        <a:t>Poddziałanie</a:t>
                      </a:r>
                      <a:r>
                        <a:rPr lang="pl-PL" sz="1800" b="0" i="0" u="none" strike="noStrike" dirty="0" smtClean="0"/>
                        <a:t> 5.1.3 (5.1.D)</a:t>
                      </a:r>
                      <a:endParaRPr lang="pl-PL" b="0" i="0" u="none" strike="noStrike" dirty="0" smtClean="0"/>
                    </a:p>
                  </a:txBody>
                  <a:tcPr/>
                </a:tc>
                <a:tc>
                  <a:txBody>
                    <a:bodyPr/>
                    <a:lstStyle/>
                    <a:p>
                      <a:r>
                        <a:rPr lang="pl-PL" dirty="0" smtClean="0"/>
                        <a:t>EFRR</a:t>
                      </a:r>
                      <a:endParaRPr lang="pl-PL" dirty="0"/>
                    </a:p>
                  </a:txBody>
                  <a:tcPr/>
                </a:tc>
              </a:tr>
            </a:tbl>
          </a:graphicData>
        </a:graphic>
      </p:graphicFrame>
    </p:spTree>
    <p:extLst>
      <p:ext uri="{BB962C8B-B14F-4D97-AF65-F5344CB8AC3E}">
        <p14:creationId xmlns:p14="http://schemas.microsoft.com/office/powerpoint/2010/main" val="2298825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b="1" smtClean="0"/>
              <a:t>           Harmonogram naborów  2015</a:t>
            </a:r>
            <a:endParaRPr lang="pl-PL" dirty="0"/>
          </a:p>
        </p:txBody>
      </p:sp>
      <p:sp>
        <p:nvSpPr>
          <p:cNvPr id="3" name="Symbol zastępczy tekstu 2"/>
          <p:cNvSpPr>
            <a:spLocks noGrp="1"/>
          </p:cNvSpPr>
          <p:nvPr>
            <p:ph type="body" idx="1"/>
          </p:nvPr>
        </p:nvSpPr>
        <p:spPr/>
        <p:txBody>
          <a:bodyPr/>
          <a:lstStyle/>
          <a:p>
            <a:endParaRPr lang="pl-PL"/>
          </a:p>
        </p:txBody>
      </p:sp>
      <p:sp>
        <p:nvSpPr>
          <p:cNvPr id="4" name="Symbol zastępczy zawartości 3"/>
          <p:cNvSpPr>
            <a:spLocks noGrp="1"/>
          </p:cNvSpPr>
          <p:nvPr>
            <p:ph sz="half" idx="2"/>
          </p:nvPr>
        </p:nvSpPr>
        <p:spPr/>
        <p:txBody>
          <a:bodyPr/>
          <a:lstStyle/>
          <a:p>
            <a:endParaRPr lang="pl-PL"/>
          </a:p>
        </p:txBody>
      </p:sp>
      <p:sp>
        <p:nvSpPr>
          <p:cNvPr id="5" name="Symbol zastępczy tekstu 4"/>
          <p:cNvSpPr>
            <a:spLocks noGrp="1"/>
          </p:cNvSpPr>
          <p:nvPr>
            <p:ph type="body" sz="quarter" idx="3"/>
          </p:nvPr>
        </p:nvSpPr>
        <p:spPr/>
        <p:txBody>
          <a:bodyPr/>
          <a:lstStyle/>
          <a:p>
            <a:endParaRPr lang="pl-PL"/>
          </a:p>
        </p:txBody>
      </p:sp>
      <p:sp>
        <p:nvSpPr>
          <p:cNvPr id="6" name="Symbol zastępczy zawartości 5"/>
          <p:cNvSpPr>
            <a:spLocks noGrp="1"/>
          </p:cNvSpPr>
          <p:nvPr>
            <p:ph sz="quarter" idx="4"/>
          </p:nvPr>
        </p:nvSpPr>
        <p:spPr/>
        <p:txBody>
          <a:bodyPr/>
          <a:lstStyle/>
          <a:p>
            <a:endParaRPr lang="pl-PL"/>
          </a:p>
        </p:txBody>
      </p:sp>
      <p:graphicFrame>
        <p:nvGraphicFramePr>
          <p:cNvPr id="7" name="Tabela 6"/>
          <p:cNvGraphicFramePr>
            <a:graphicFrameLocks noGrp="1"/>
          </p:cNvGraphicFramePr>
          <p:nvPr>
            <p:extLst>
              <p:ext uri="{D42A27DB-BD31-4B8C-83A1-F6EECF244321}">
                <p14:modId xmlns:p14="http://schemas.microsoft.com/office/powerpoint/2010/main" val="1586630755"/>
              </p:ext>
            </p:extLst>
          </p:nvPr>
        </p:nvGraphicFramePr>
        <p:xfrm>
          <a:off x="304800" y="2090057"/>
          <a:ext cx="11553371" cy="4707554"/>
        </p:xfrm>
        <a:graphic>
          <a:graphicData uri="http://schemas.openxmlformats.org/drawingml/2006/table">
            <a:tbl>
              <a:tblPr firstRow="1" bandRow="1">
                <a:tableStyleId>{5C22544A-7EE6-4342-B048-85BDC9FD1C3A}</a:tableStyleId>
              </a:tblPr>
              <a:tblGrid>
                <a:gridCol w="1557759"/>
                <a:gridCol w="8062838"/>
                <a:gridCol w="1932774"/>
              </a:tblGrid>
              <a:tr h="653660">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933799">
                <a:tc rowSpan="3">
                  <a:txBody>
                    <a:bodyPr/>
                    <a:lstStyle/>
                    <a:p>
                      <a:endParaRPr lang="pl-PL" dirty="0" smtClean="0"/>
                    </a:p>
                    <a:p>
                      <a:endParaRPr lang="pl-PL" dirty="0" smtClean="0"/>
                    </a:p>
                    <a:p>
                      <a:endParaRPr lang="pl-PL" dirty="0" smtClean="0"/>
                    </a:p>
                    <a:p>
                      <a:endParaRPr lang="pl-PL" dirty="0" smtClean="0"/>
                    </a:p>
                    <a:p>
                      <a:endParaRPr lang="pl-PL" dirty="0" smtClean="0"/>
                    </a:p>
                    <a:p>
                      <a:r>
                        <a:rPr lang="pl-PL" dirty="0" smtClean="0"/>
                        <a:t>GRUDZIEŃ</a:t>
                      </a:r>
                      <a:endParaRPr lang="pl-PL" dirty="0"/>
                    </a:p>
                  </a:txBody>
                  <a:tcPr/>
                </a:tc>
                <a:tc>
                  <a:txBody>
                    <a:bodyPr/>
                    <a:lstStyle/>
                    <a:p>
                      <a:pPr rtl="0"/>
                      <a:r>
                        <a:rPr lang="pl-PL" sz="1800" b="1" i="0" u="none" strike="noStrike" dirty="0" smtClean="0"/>
                        <a:t>Oś priorytetowa 2 Technologie informacyjno-komunikacyjne</a:t>
                      </a:r>
                      <a:endParaRPr lang="pl-PL" i="0" u="none" strike="noStrike" dirty="0" smtClean="0"/>
                    </a:p>
                    <a:p>
                      <a:pPr rtl="0"/>
                      <a:r>
                        <a:rPr lang="pl-PL" sz="1800" b="0" i="0" u="none" strike="noStrike" dirty="0" smtClean="0"/>
                        <a:t>Działanie 2.1 E-usługi publiczne</a:t>
                      </a:r>
                      <a:r>
                        <a:rPr lang="pl-PL" sz="1800" b="0" i="0" u="none" strike="noStrike" baseline="0" dirty="0" smtClean="0"/>
                        <a:t> </a:t>
                      </a:r>
                    </a:p>
                    <a:p>
                      <a:pPr rtl="0"/>
                      <a:r>
                        <a:rPr lang="pl-PL" sz="1800" b="0" i="0" u="none" strike="noStrike" dirty="0" err="1" smtClean="0"/>
                        <a:t>Poddziałanie</a:t>
                      </a:r>
                      <a:r>
                        <a:rPr lang="pl-PL" sz="1800" b="0" i="0" u="none" strike="noStrike" dirty="0" smtClean="0"/>
                        <a:t> 2.1.3 (wszystkie typy projektów wymienione w SZOOP w Działaniu 2.1)</a:t>
                      </a:r>
                      <a:endParaRPr lang="pl-PL" b="0" i="0" u="none" strike="noStrike" dirty="0" smtClean="0"/>
                    </a:p>
                  </a:txBody>
                  <a:tcPr/>
                </a:tc>
                <a:tc>
                  <a:txBody>
                    <a:bodyPr/>
                    <a:lstStyle/>
                    <a:p>
                      <a:r>
                        <a:rPr lang="pl-PL" dirty="0" smtClean="0"/>
                        <a:t>EFRR</a:t>
                      </a:r>
                      <a:endParaRPr lang="pl-PL" dirty="0"/>
                    </a:p>
                  </a:txBody>
                  <a:tcPr/>
                </a:tc>
              </a:tr>
              <a:tr h="1302217">
                <a:tc vMerge="1">
                  <a:txBody>
                    <a:bodyPr/>
                    <a:lstStyle/>
                    <a:p>
                      <a:endParaRPr lang="pl-PL" dirty="0"/>
                    </a:p>
                  </a:txBody>
                  <a:tcPr/>
                </a:tc>
                <a:tc>
                  <a:txBody>
                    <a:bodyPr/>
                    <a:lstStyle/>
                    <a:p>
                      <a:pPr rtl="0"/>
                      <a:r>
                        <a:rPr lang="pl-PL" sz="1800" b="1" i="0" u="none" strike="noStrike" dirty="0" smtClean="0"/>
                        <a:t>Oś priorytetowa 7 Infrastruktura edukacyjna </a:t>
                      </a:r>
                      <a:r>
                        <a:rPr lang="pl-PL" sz="1800" b="0" i="0" u="none" strike="noStrike" dirty="0" smtClean="0"/>
                        <a:t>Działanie 7.1 Inwestycje w edukację przedszkolną, podstawową i gimnazjalną</a:t>
                      </a:r>
                      <a:r>
                        <a:rPr lang="pl-PL" sz="1800" b="0" i="0" u="none" strike="noStrike" baseline="0" dirty="0" smtClean="0"/>
                        <a:t> </a:t>
                      </a:r>
                    </a:p>
                    <a:p>
                      <a:pPr rtl="0"/>
                      <a:r>
                        <a:rPr lang="pl-PL" sz="1800" b="0" i="0" u="none" strike="noStrike" dirty="0" err="1" smtClean="0"/>
                        <a:t>Poddziałanie</a:t>
                      </a:r>
                      <a:r>
                        <a:rPr lang="pl-PL" sz="1800" b="0" i="0" u="none" strike="noStrike" dirty="0" smtClean="0"/>
                        <a:t> 7.1.3 (7.1.A,7.1.B)</a:t>
                      </a:r>
                      <a:endParaRPr lang="pl-PL" b="0" i="0" u="none" strike="noStrike" dirty="0" smtClean="0"/>
                    </a:p>
                    <a:p>
                      <a:pPr rtl="0"/>
                      <a:endParaRPr lang="pl-PL" b="0" dirty="0" smtClean="0"/>
                    </a:p>
                  </a:txBody>
                  <a:tcPr/>
                </a:tc>
                <a:tc>
                  <a:txBody>
                    <a:bodyPr/>
                    <a:lstStyle/>
                    <a:p>
                      <a:r>
                        <a:rPr lang="pl-PL" dirty="0" smtClean="0"/>
                        <a:t>EFRR</a:t>
                      </a:r>
                      <a:endParaRPr lang="pl-PL" dirty="0"/>
                    </a:p>
                  </a:txBody>
                  <a:tcPr/>
                </a:tc>
              </a:tr>
              <a:tr h="1302217">
                <a:tc vMerge="1">
                  <a:txBody>
                    <a:bodyPr/>
                    <a:lstStyle/>
                    <a:p>
                      <a:endParaRPr lang="pl-PL" dirty="0"/>
                    </a:p>
                  </a:txBody>
                  <a:tcPr/>
                </a:tc>
                <a:tc>
                  <a:txBody>
                    <a:bodyPr/>
                    <a:lstStyle/>
                    <a:p>
                      <a:pPr rtl="0"/>
                      <a:r>
                        <a:rPr lang="pl-PL" sz="1800" b="1" i="0" u="none" strike="noStrike" dirty="0" smtClean="0"/>
                        <a:t>Oś priorytetowa 9 Włączenie społeczne</a:t>
                      </a:r>
                      <a:endParaRPr lang="pl-PL" dirty="0" smtClean="0"/>
                    </a:p>
                    <a:p>
                      <a:pPr rtl="0"/>
                      <a:r>
                        <a:rPr lang="pl-PL" sz="1800" b="0" i="0" u="none" strike="noStrike" dirty="0" smtClean="0"/>
                        <a:t>Działanie 9.2 Dostęp do wysokiej jakości usług społecznych </a:t>
                      </a:r>
                    </a:p>
                    <a:p>
                      <a:pPr rtl="0"/>
                      <a:r>
                        <a:rPr lang="pl-PL" sz="1800" b="0" i="0" u="none" strike="noStrike" dirty="0" err="1" smtClean="0"/>
                        <a:t>Poddziałanie</a:t>
                      </a:r>
                      <a:r>
                        <a:rPr lang="pl-PL" sz="1800" b="0" i="0" u="none" strike="noStrike" dirty="0" smtClean="0"/>
                        <a:t> 9.2.3 (9.2.A,B,C)</a:t>
                      </a:r>
                      <a:endParaRPr lang="pl-PL" b="0" dirty="0" smtClean="0"/>
                    </a:p>
                  </a:txBody>
                  <a:tcPr/>
                </a:tc>
                <a:tc>
                  <a:txBody>
                    <a:bodyPr/>
                    <a:lstStyle/>
                    <a:p>
                      <a:r>
                        <a:rPr lang="pl-PL" dirty="0" smtClean="0"/>
                        <a:t>EFS</a:t>
                      </a:r>
                      <a:endParaRPr lang="pl-PL"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b="1" smtClean="0"/>
              <a:t>         Harmonogram naborów  2016</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1533258756"/>
              </p:ext>
            </p:extLst>
          </p:nvPr>
        </p:nvGraphicFramePr>
        <p:xfrm>
          <a:off x="339997" y="2066831"/>
          <a:ext cx="11466285" cy="4614999"/>
        </p:xfrm>
        <a:graphic>
          <a:graphicData uri="http://schemas.openxmlformats.org/drawingml/2006/table">
            <a:tbl>
              <a:tblPr firstRow="1" bandRow="1">
                <a:tableStyleId>{5C22544A-7EE6-4342-B048-85BDC9FD1C3A}</a:tableStyleId>
              </a:tblPr>
              <a:tblGrid>
                <a:gridCol w="1582057"/>
                <a:gridCol w="8055429"/>
                <a:gridCol w="1828799"/>
              </a:tblGrid>
              <a:tr h="667660">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882469">
                <a:tc rowSpan="3">
                  <a:txBody>
                    <a:bodyPr/>
                    <a:lstStyle/>
                    <a:p>
                      <a:endParaRPr lang="pl-PL" dirty="0" smtClean="0"/>
                    </a:p>
                    <a:p>
                      <a:endParaRPr lang="pl-PL" dirty="0" smtClean="0"/>
                    </a:p>
                    <a:p>
                      <a:endParaRPr lang="pl-PL" dirty="0" smtClean="0"/>
                    </a:p>
                    <a:p>
                      <a:endParaRPr lang="pl-PL" dirty="0" smtClean="0"/>
                    </a:p>
                    <a:p>
                      <a:endParaRPr lang="pl-PL" dirty="0" smtClean="0"/>
                    </a:p>
                    <a:p>
                      <a:r>
                        <a:rPr lang="pl-PL" b="0" dirty="0" smtClean="0"/>
                        <a:t>   STYCZEŃ</a:t>
                      </a:r>
                      <a:endParaRPr lang="pl-PL" b="0" dirty="0"/>
                    </a:p>
                  </a:txBody>
                  <a:tcPr/>
                </a:tc>
                <a:tc>
                  <a:txBody>
                    <a:bodyPr/>
                    <a:lstStyle/>
                    <a:p>
                      <a:pPr rtl="0"/>
                      <a:r>
                        <a:rPr lang="pl-PL" sz="1800" b="1" i="0" u="none" strike="noStrike" dirty="0" smtClean="0"/>
                        <a:t>Oś priorytetowa 3 Gospodarka niskoemisyjna </a:t>
                      </a:r>
                      <a:r>
                        <a:rPr lang="pl-PL" sz="1800" b="0" i="0" u="none" strike="noStrike" dirty="0" smtClean="0"/>
                        <a:t>Działanie 3.3 Efektywność energetyczna w budynkach użyteczności publicznej i sektorze</a:t>
                      </a:r>
                      <a:r>
                        <a:rPr lang="pl-PL" sz="1800" b="0" i="0" u="none" strike="noStrike" baseline="0" dirty="0" smtClean="0"/>
                        <a:t> </a:t>
                      </a:r>
                      <a:r>
                        <a:rPr lang="pl-PL" sz="1800" b="0" i="0" u="none" strike="noStrike" dirty="0" smtClean="0"/>
                        <a:t>mieszkaniowym /</a:t>
                      </a:r>
                      <a:r>
                        <a:rPr lang="pl-PL" sz="1800" b="0" i="0" u="none" strike="noStrike" baseline="0" dirty="0" smtClean="0"/>
                        <a:t> </a:t>
                      </a:r>
                      <a:r>
                        <a:rPr lang="pl-PL" sz="1800" b="0" i="0" u="none" strike="noStrike" dirty="0" smtClean="0"/>
                        <a:t>Poddziałanie 3.3.3 (3.3.A)</a:t>
                      </a:r>
                    </a:p>
                  </a:txBody>
                  <a:tcPr/>
                </a:tc>
                <a:tc>
                  <a:txBody>
                    <a:bodyPr/>
                    <a:lstStyle/>
                    <a:p>
                      <a:r>
                        <a:rPr lang="pl-PL" dirty="0" smtClean="0"/>
                        <a:t>EFRR</a:t>
                      </a:r>
                      <a:endParaRPr lang="pl-PL" dirty="0"/>
                    </a:p>
                  </a:txBody>
                  <a:tcPr/>
                </a:tc>
              </a:tr>
              <a:tr h="683079">
                <a:tc vMerge="1">
                  <a:txBody>
                    <a:bodyPr/>
                    <a:lstStyle/>
                    <a:p>
                      <a:endParaRPr lang="pl-PL" dirty="0"/>
                    </a:p>
                  </a:txBody>
                  <a:tcPr/>
                </a:tc>
                <a:tc>
                  <a:txBody>
                    <a:bodyPr/>
                    <a:lstStyle/>
                    <a:p>
                      <a:pPr rtl="0"/>
                      <a:r>
                        <a:rPr lang="pl-PL" sz="1800" b="1" i="0" u="none" strike="noStrike" dirty="0" smtClean="0"/>
                        <a:t>Oś priorytetowa 9 Włączenie społeczne </a:t>
                      </a:r>
                      <a:endParaRPr lang="pl-PL" i="0" u="none" strike="noStrike" dirty="0" smtClean="0"/>
                    </a:p>
                    <a:p>
                      <a:pPr rtl="0"/>
                      <a:r>
                        <a:rPr lang="pl-PL" sz="1800" b="0" i="0" u="none" strike="noStrike" dirty="0" smtClean="0"/>
                        <a:t>Działanie 9.1. Aktywna integracja</a:t>
                      </a:r>
                      <a:r>
                        <a:rPr lang="pl-PL" sz="1800" b="0" i="0" u="none" strike="noStrike" baseline="0" dirty="0" smtClean="0"/>
                        <a:t> / </a:t>
                      </a:r>
                      <a:r>
                        <a:rPr lang="pl-PL" sz="1800" b="0" i="0" u="none" strike="noStrike" dirty="0" smtClean="0"/>
                        <a:t>Poddziałanie 9.1.3. (9.1.A., 9.1.C.)</a:t>
                      </a:r>
                      <a:endParaRPr lang="pl-PL" b="0" i="0" u="none" strike="noStrike" dirty="0" smtClean="0"/>
                    </a:p>
                  </a:txBody>
                  <a:tcPr/>
                </a:tc>
                <a:tc>
                  <a:txBody>
                    <a:bodyPr/>
                    <a:lstStyle/>
                    <a:p>
                      <a:r>
                        <a:rPr lang="pl-PL" dirty="0" smtClean="0"/>
                        <a:t>EFS</a:t>
                      </a:r>
                      <a:endParaRPr lang="pl-PL" dirty="0"/>
                    </a:p>
                  </a:txBody>
                  <a:tcPr/>
                </a:tc>
              </a:tr>
              <a:tr h="882469">
                <a:tc vMerge="1">
                  <a:txBody>
                    <a:bodyPr/>
                    <a:lstStyle/>
                    <a:p>
                      <a:endParaRPr lang="pl-PL" dirty="0"/>
                    </a:p>
                  </a:txBody>
                  <a:tcPr/>
                </a:tc>
                <a:tc>
                  <a:txBody>
                    <a:bodyPr/>
                    <a:lstStyle/>
                    <a:p>
                      <a:pPr rtl="0"/>
                      <a:r>
                        <a:rPr lang="pl-PL" sz="1800" b="1" i="0" u="none" strike="noStrike" dirty="0" smtClean="0"/>
                        <a:t>Oś priorytetowa 10 Edukacja</a:t>
                      </a:r>
                      <a:endParaRPr lang="pl-PL" dirty="0" smtClean="0"/>
                    </a:p>
                    <a:p>
                      <a:pPr rtl="0"/>
                      <a:r>
                        <a:rPr lang="pl-PL" sz="1800" b="0" i="0" u="none" strike="noStrike" dirty="0" smtClean="0"/>
                        <a:t>Działanie 10.2 Zapewnienie równego dostępu do wysokiej jakości edukacji podstawowej, gimnazjalnej i </a:t>
                      </a:r>
                      <a:r>
                        <a:rPr lang="pl-PL" sz="1800" b="0" i="0" u="none" strike="noStrike" dirty="0" err="1" smtClean="0"/>
                        <a:t>ponadgimnazjalnej</a:t>
                      </a:r>
                      <a:endParaRPr lang="pl-PL" b="0" i="0" u="none" strike="noStrike" dirty="0" smtClean="0"/>
                    </a:p>
                    <a:p>
                      <a:pPr rtl="0"/>
                      <a:r>
                        <a:rPr lang="pl-PL" sz="1800" b="0" i="0" u="none" strike="noStrike" dirty="0" err="1" smtClean="0"/>
                        <a:t>Poddziałanie</a:t>
                      </a:r>
                      <a:r>
                        <a:rPr lang="pl-PL" sz="1800" b="0" i="0" u="none" strike="noStrike" dirty="0" smtClean="0"/>
                        <a:t> 10.2.3 (10.2.A,B,C,D,E,F,G,H)</a:t>
                      </a:r>
                      <a:endParaRPr lang="pl-PL" b="0" dirty="0" smtClean="0"/>
                    </a:p>
                  </a:txBody>
                  <a:tcPr/>
                </a:tc>
                <a:tc>
                  <a:txBody>
                    <a:bodyPr/>
                    <a:lstStyle/>
                    <a:p>
                      <a:r>
                        <a:rPr lang="pl-PL" dirty="0" smtClean="0"/>
                        <a:t>EFS</a:t>
                      </a:r>
                      <a:endParaRPr lang="pl-PL" dirty="0"/>
                    </a:p>
                  </a:txBody>
                  <a:tcPr/>
                </a:tc>
              </a:tr>
              <a:tr h="882469">
                <a:tc>
                  <a:txBody>
                    <a:bodyPr/>
                    <a:lstStyle/>
                    <a:p>
                      <a:endParaRPr lang="pl-PL" b="0" dirty="0"/>
                    </a:p>
                  </a:txBody>
                  <a:tcPr/>
                </a:tc>
                <a:tc>
                  <a:txBody>
                    <a:bodyPr/>
                    <a:lstStyle/>
                    <a:p>
                      <a:pPr rtl="0"/>
                      <a:r>
                        <a:rPr lang="pl-PL" sz="1800" b="1" i="0" u="none" strike="noStrike" dirty="0" smtClean="0"/>
                        <a:t>Oś priorytetowa 10 Edukacja</a:t>
                      </a:r>
                      <a:endParaRPr lang="pl-PL" i="0" u="none" strike="noStrike" dirty="0" smtClean="0"/>
                    </a:p>
                    <a:p>
                      <a:pPr rtl="0"/>
                      <a:r>
                        <a:rPr lang="pl-PL" sz="1800" b="0" i="0" u="none" strike="noStrike" dirty="0" smtClean="0"/>
                        <a:t>Działanie 10.4 Dostosowanie systemów kształcenia i szkolenia zawodowego do potrzeb rynku pracy /</a:t>
                      </a:r>
                      <a:r>
                        <a:rPr lang="pl-PL" sz="1800" b="0" i="0" u="none" strike="noStrike" baseline="0" dirty="0" smtClean="0"/>
                        <a:t> </a:t>
                      </a:r>
                      <a:r>
                        <a:rPr lang="pl-PL" sz="1800" b="0" i="0" u="none" strike="noStrike" dirty="0" smtClean="0"/>
                        <a:t>Poddziałanie 10.4.3 (10.4.A,B,C,D,E,H,I)</a:t>
                      </a:r>
                      <a:endParaRPr lang="pl-PL" b="0" i="0" u="none" strike="noStrike" dirty="0" smtClean="0"/>
                    </a:p>
                  </a:txBody>
                  <a:tcPr/>
                </a:tc>
                <a:tc>
                  <a:txBody>
                    <a:bodyPr/>
                    <a:lstStyle/>
                    <a:p>
                      <a:r>
                        <a:rPr lang="pl-PL" dirty="0" smtClean="0"/>
                        <a:t>EFS</a:t>
                      </a:r>
                      <a:endParaRPr lang="pl-PL" dirty="0"/>
                    </a:p>
                  </a:txBody>
                  <a:tcPr/>
                </a:tc>
              </a:tr>
            </a:tbl>
          </a:graphicData>
        </a:graphic>
      </p:graphicFrame>
    </p:spTree>
    <p:extLst>
      <p:ext uri="{BB962C8B-B14F-4D97-AF65-F5344CB8AC3E}">
        <p14:creationId xmlns:p14="http://schemas.microsoft.com/office/powerpoint/2010/main" val="2229419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738376" y="709686"/>
            <a:ext cx="9613863" cy="108093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600" b="1" i="0" u="none" strike="noStrike" kern="1200" cap="none" spc="0" normalizeH="0" baseline="0" noProof="0" dirty="0" smtClean="0">
                <a:ln>
                  <a:noFill/>
                </a:ln>
                <a:solidFill>
                  <a:schemeClr val="tx1"/>
                </a:solidFill>
                <a:effectLst/>
                <a:uLnTx/>
                <a:uFillTx/>
                <a:latin typeface="+mj-lt"/>
                <a:ea typeface="+mj-ea"/>
                <a:cs typeface="+mj-cs"/>
              </a:rPr>
              <a:t>           Harmonogram naborów  2016</a:t>
            </a:r>
            <a:endParaRPr kumimoji="0" lang="pl-PL" sz="36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Tabela 5"/>
          <p:cNvGraphicFramePr>
            <a:graphicFrameLocks noGrp="1"/>
          </p:cNvGraphicFramePr>
          <p:nvPr>
            <p:extLst>
              <p:ext uri="{D42A27DB-BD31-4B8C-83A1-F6EECF244321}">
                <p14:modId xmlns:p14="http://schemas.microsoft.com/office/powerpoint/2010/main" val="402514008"/>
              </p:ext>
            </p:extLst>
          </p:nvPr>
        </p:nvGraphicFramePr>
        <p:xfrm>
          <a:off x="362857" y="2046513"/>
          <a:ext cx="11553371" cy="3636337"/>
        </p:xfrm>
        <a:graphic>
          <a:graphicData uri="http://schemas.openxmlformats.org/drawingml/2006/table">
            <a:tbl>
              <a:tblPr firstRow="1" bandRow="1">
                <a:tableStyleId>{5C22544A-7EE6-4342-B048-85BDC9FD1C3A}</a:tableStyleId>
              </a:tblPr>
              <a:tblGrid>
                <a:gridCol w="1557759"/>
                <a:gridCol w="8062838"/>
                <a:gridCol w="1932774"/>
              </a:tblGrid>
              <a:tr h="763670">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1200560">
                <a:tc rowSpan="2">
                  <a:txBody>
                    <a:bodyPr/>
                    <a:lstStyle/>
                    <a:p>
                      <a:endParaRPr lang="pl-PL" dirty="0" smtClean="0"/>
                    </a:p>
                    <a:p>
                      <a:endParaRPr lang="pl-PL" dirty="0" smtClean="0"/>
                    </a:p>
                    <a:p>
                      <a:endParaRPr lang="pl-PL" dirty="0" smtClean="0"/>
                    </a:p>
                    <a:p>
                      <a:endParaRPr lang="pl-PL" dirty="0" smtClean="0"/>
                    </a:p>
                    <a:p>
                      <a:endParaRPr lang="pl-PL" dirty="0" smtClean="0"/>
                    </a:p>
                    <a:p>
                      <a:r>
                        <a:rPr lang="pl-PL" dirty="0" smtClean="0"/>
                        <a:t>LUTY</a:t>
                      </a:r>
                      <a:endParaRPr lang="pl-PL" dirty="0"/>
                    </a:p>
                  </a:txBody>
                  <a:tcPr/>
                </a:tc>
                <a:tc>
                  <a:txBody>
                    <a:bodyPr/>
                    <a:lstStyle/>
                    <a:p>
                      <a:pPr rtl="0"/>
                      <a:r>
                        <a:rPr lang="pl-PL" sz="1800" b="1" i="0" u="none" strike="noStrike" dirty="0" smtClean="0"/>
                        <a:t>Oś priorytetowa 7 </a:t>
                      </a:r>
                      <a:r>
                        <a:rPr lang="pl-PL" sz="1800" b="1" i="0" u="none" strike="noStrike" dirty="0" err="1" smtClean="0"/>
                        <a:t>Infrastrutura</a:t>
                      </a:r>
                      <a:r>
                        <a:rPr lang="pl-PL" sz="1800" b="1" i="0" u="none" strike="noStrike" dirty="0" smtClean="0"/>
                        <a:t> edukacyjna</a:t>
                      </a:r>
                      <a:endParaRPr lang="pl-PL" i="0" u="none" strike="noStrike" dirty="0" smtClean="0"/>
                    </a:p>
                    <a:p>
                      <a:pPr rtl="0"/>
                      <a:r>
                        <a:rPr lang="pl-PL" sz="1800" b="0" i="0" u="none" strike="noStrike" dirty="0" smtClean="0"/>
                        <a:t>Działanie 7.2 Inwestycje w edukację </a:t>
                      </a:r>
                      <a:r>
                        <a:rPr lang="pl-PL" sz="1800" b="0" i="0" u="none" strike="noStrike" dirty="0" err="1" smtClean="0"/>
                        <a:t>ponadgimnazjalną</a:t>
                      </a:r>
                      <a:r>
                        <a:rPr lang="pl-PL" sz="1800" b="0" i="0" u="none" strike="noStrike" dirty="0" smtClean="0"/>
                        <a:t>, w tym zawodową</a:t>
                      </a:r>
                      <a:endParaRPr lang="pl-PL" i="0" u="none" strike="noStrike" dirty="0" smtClean="0"/>
                    </a:p>
                    <a:p>
                      <a:pPr rtl="0"/>
                      <a:r>
                        <a:rPr lang="pl-PL" sz="1800" b="0" i="0" u="none" strike="noStrike" dirty="0" smtClean="0"/>
                        <a:t>Poddziałanie 7.2.3.( 7.2.A,B,C)</a:t>
                      </a:r>
                      <a:endParaRPr lang="pl-PL" b="0" i="0" u="none" strike="noStrike" dirty="0" smtClean="0"/>
                    </a:p>
                  </a:txBody>
                  <a:tcPr/>
                </a:tc>
                <a:tc>
                  <a:txBody>
                    <a:bodyPr/>
                    <a:lstStyle/>
                    <a:p>
                      <a:r>
                        <a:rPr lang="pl-PL" dirty="0" smtClean="0"/>
                        <a:t>EFRR</a:t>
                      </a:r>
                      <a:endParaRPr lang="pl-PL" dirty="0"/>
                    </a:p>
                  </a:txBody>
                  <a:tcPr/>
                </a:tc>
              </a:tr>
              <a:tr h="1521377">
                <a:tc vMerge="1">
                  <a:txBody>
                    <a:bodyPr/>
                    <a:lstStyle/>
                    <a:p>
                      <a:endParaRPr lang="pl-PL" dirty="0"/>
                    </a:p>
                  </a:txBody>
                  <a:tcPr/>
                </a:tc>
                <a:tc>
                  <a:txBody>
                    <a:bodyPr/>
                    <a:lstStyle/>
                    <a:p>
                      <a:pPr rtl="0"/>
                      <a:r>
                        <a:rPr lang="pl-PL" sz="1800" b="1" i="0" u="none" strike="noStrike" dirty="0" smtClean="0"/>
                        <a:t>Oś priorytetowa 7 Infrastruktura edukacyjna </a:t>
                      </a:r>
                    </a:p>
                    <a:p>
                      <a:pPr rtl="0"/>
                      <a:r>
                        <a:rPr lang="pl-PL" sz="1800" b="0" i="0" u="none" strike="noStrike" dirty="0" smtClean="0"/>
                        <a:t>Działanie 7.1 Inwestycje w edukację przedszkolną, podstawową i gimnazjalną</a:t>
                      </a:r>
                      <a:r>
                        <a:rPr lang="pl-PL" sz="1800" b="0" i="0" u="none" strike="noStrike" baseline="0" dirty="0" smtClean="0"/>
                        <a:t> </a:t>
                      </a:r>
                    </a:p>
                    <a:p>
                      <a:pPr rtl="0"/>
                      <a:r>
                        <a:rPr lang="pl-PL" sz="1800" b="0" i="0" u="none" strike="noStrike" dirty="0" smtClean="0"/>
                        <a:t>Poddziałanie 7.1.3 (7.1.C,7.1.D, 7.1.E)</a:t>
                      </a:r>
                      <a:endParaRPr lang="pl-PL" b="0" i="0" u="none" strike="noStrike" dirty="0" smtClean="0"/>
                    </a:p>
                  </a:txBody>
                  <a:tcPr/>
                </a:tc>
                <a:tc>
                  <a:txBody>
                    <a:bodyPr/>
                    <a:lstStyle/>
                    <a:p>
                      <a:r>
                        <a:rPr lang="pl-PL" dirty="0" smtClean="0"/>
                        <a:t>EFRR</a:t>
                      </a:r>
                      <a:endParaRPr lang="pl-PL"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txBox="1">
            <a:spLocks/>
          </p:cNvSpPr>
          <p:nvPr/>
        </p:nvSpPr>
        <p:spPr>
          <a:xfrm>
            <a:off x="738376" y="709686"/>
            <a:ext cx="9613863" cy="108093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600" b="1" i="0" u="none" strike="noStrike" kern="1200" cap="none" spc="0" normalizeH="0" baseline="0" noProof="0" dirty="0" smtClean="0">
                <a:ln>
                  <a:noFill/>
                </a:ln>
                <a:solidFill>
                  <a:schemeClr val="tx1"/>
                </a:solidFill>
                <a:effectLst/>
                <a:uLnTx/>
                <a:uFillTx/>
                <a:latin typeface="+mj-lt"/>
                <a:ea typeface="+mj-ea"/>
                <a:cs typeface="+mj-cs"/>
              </a:rPr>
              <a:t>           Harmonogram naborów  2016</a:t>
            </a:r>
            <a:endParaRPr kumimoji="0" lang="pl-PL" sz="36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7" name="Tabela 6"/>
          <p:cNvGraphicFramePr>
            <a:graphicFrameLocks noGrp="1"/>
          </p:cNvGraphicFramePr>
          <p:nvPr>
            <p:extLst>
              <p:ext uri="{D42A27DB-BD31-4B8C-83A1-F6EECF244321}">
                <p14:modId xmlns:p14="http://schemas.microsoft.com/office/powerpoint/2010/main" val="2225825502"/>
              </p:ext>
            </p:extLst>
          </p:nvPr>
        </p:nvGraphicFramePr>
        <p:xfrm>
          <a:off x="362857" y="2706911"/>
          <a:ext cx="11466285" cy="3655950"/>
        </p:xfrm>
        <a:graphic>
          <a:graphicData uri="http://schemas.openxmlformats.org/drawingml/2006/table">
            <a:tbl>
              <a:tblPr firstRow="1" bandRow="1">
                <a:tableStyleId>{5C22544A-7EE6-4342-B048-85BDC9FD1C3A}</a:tableStyleId>
              </a:tblPr>
              <a:tblGrid>
                <a:gridCol w="1582057"/>
                <a:gridCol w="8055429"/>
                <a:gridCol w="1828799"/>
              </a:tblGrid>
              <a:tr h="667660">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882469">
                <a:tc rowSpan="2">
                  <a:txBody>
                    <a:bodyPr/>
                    <a:lstStyle/>
                    <a:p>
                      <a:endParaRPr lang="pl-PL" sz="1800" b="0" i="0" u="none" strike="noStrike" kern="1200" dirty="0" smtClean="0">
                        <a:solidFill>
                          <a:schemeClr val="dk1"/>
                        </a:solidFill>
                        <a:latin typeface="+mn-lt"/>
                        <a:ea typeface="+mn-ea"/>
                        <a:cs typeface="+mn-cs"/>
                      </a:endParaRPr>
                    </a:p>
                    <a:p>
                      <a:endParaRPr lang="pl-PL" sz="1800" b="0" i="0" u="none" strike="noStrike" kern="1200" dirty="0" smtClean="0">
                        <a:solidFill>
                          <a:schemeClr val="dk1"/>
                        </a:solidFill>
                        <a:latin typeface="+mn-lt"/>
                        <a:ea typeface="+mn-ea"/>
                        <a:cs typeface="+mn-cs"/>
                      </a:endParaRPr>
                    </a:p>
                    <a:p>
                      <a:endParaRPr lang="pl-PL" sz="1800" b="0" i="0" u="none" strike="noStrike" kern="1200" dirty="0" smtClean="0">
                        <a:solidFill>
                          <a:schemeClr val="dk1"/>
                        </a:solidFill>
                        <a:latin typeface="+mn-lt"/>
                        <a:ea typeface="+mn-ea"/>
                        <a:cs typeface="+mn-cs"/>
                      </a:endParaRPr>
                    </a:p>
                    <a:p>
                      <a:r>
                        <a:rPr lang="pl-PL" sz="1800" b="0" i="0" u="none" strike="noStrike" kern="1200" dirty="0" smtClean="0">
                          <a:solidFill>
                            <a:schemeClr val="dk1"/>
                          </a:solidFill>
                          <a:latin typeface="+mn-lt"/>
                          <a:ea typeface="+mn-ea"/>
                          <a:cs typeface="+mn-cs"/>
                        </a:rPr>
                        <a:t>   MARZEC</a:t>
                      </a:r>
                    </a:p>
                  </a:txBody>
                  <a:tcPr/>
                </a:tc>
                <a:tc>
                  <a:txBody>
                    <a:bodyPr/>
                    <a:lstStyle/>
                    <a:p>
                      <a:pPr algn="l" rtl="0">
                        <a:lnSpc>
                          <a:spcPct val="120000"/>
                        </a:lnSpc>
                      </a:pPr>
                      <a:r>
                        <a:rPr lang="pl-PL" sz="1800" b="1" i="0" u="none" strike="noStrike" kern="1200" dirty="0" smtClean="0">
                          <a:solidFill>
                            <a:schemeClr val="dk1"/>
                          </a:solidFill>
                          <a:latin typeface="+mn-lt"/>
                          <a:ea typeface="+mn-ea"/>
                          <a:cs typeface="+mn-cs"/>
                        </a:rPr>
                        <a:t>Oś priorytetowa 6 Infrastruktura spójności społecznej</a:t>
                      </a:r>
                    </a:p>
                    <a:p>
                      <a:pPr algn="l" rtl="0">
                        <a:lnSpc>
                          <a:spcPct val="120000"/>
                        </a:lnSpc>
                      </a:pPr>
                      <a:r>
                        <a:rPr lang="pl-PL" sz="1800" b="0" i="0" u="none" strike="noStrike" kern="1200" dirty="0" smtClean="0">
                          <a:solidFill>
                            <a:schemeClr val="dk1"/>
                          </a:solidFill>
                          <a:latin typeface="+mn-lt"/>
                          <a:ea typeface="+mn-ea"/>
                          <a:cs typeface="+mn-cs"/>
                        </a:rPr>
                        <a:t>Działanie 6.1 Inwestycje w infrastrukturę społeczną </a:t>
                      </a:r>
                    </a:p>
                    <a:p>
                      <a:pPr algn="l" rtl="0">
                        <a:lnSpc>
                          <a:spcPct val="120000"/>
                        </a:lnSpc>
                      </a:pPr>
                      <a:r>
                        <a:rPr lang="pl-PL" sz="1800" b="0" i="0" u="none" strike="noStrike" kern="1200" dirty="0" smtClean="0">
                          <a:solidFill>
                            <a:schemeClr val="dk1"/>
                          </a:solidFill>
                          <a:latin typeface="+mn-lt"/>
                          <a:ea typeface="+mn-ea"/>
                          <a:cs typeface="+mn-cs"/>
                        </a:rPr>
                        <a:t>Poddziałanie 6.1.3 (6.1.C)</a:t>
                      </a:r>
                    </a:p>
                    <a:p>
                      <a:pPr algn="l" rtl="0">
                        <a:lnSpc>
                          <a:spcPct val="120000"/>
                        </a:lnSpc>
                      </a:pPr>
                      <a:endParaRPr lang="pl-PL" sz="1800" b="0" i="0" u="none" strike="noStrike" kern="1200" dirty="0" smtClean="0">
                        <a:solidFill>
                          <a:schemeClr val="dk1"/>
                        </a:solidFill>
                        <a:latin typeface="+mn-lt"/>
                        <a:ea typeface="+mn-ea"/>
                        <a:cs typeface="+mn-cs"/>
                      </a:endParaRPr>
                    </a:p>
                  </a:txBody>
                  <a:tcPr marL="38100" marR="38100" marT="38100" marB="38100"/>
                </a:tc>
                <a:tc>
                  <a:txBody>
                    <a:bodyPr/>
                    <a:lstStyle/>
                    <a:p>
                      <a:r>
                        <a:rPr lang="pl-PL" dirty="0" smtClean="0"/>
                        <a:t>EFRR</a:t>
                      </a:r>
                      <a:endParaRPr lang="pl-PL" dirty="0"/>
                    </a:p>
                  </a:txBody>
                  <a:tcPr/>
                </a:tc>
              </a:tr>
              <a:tr h="882469">
                <a:tc vMerge="1">
                  <a:txBody>
                    <a:bodyPr/>
                    <a:lstStyle/>
                    <a:p>
                      <a:endParaRPr lang="pl-PL" dirty="0"/>
                    </a:p>
                  </a:txBody>
                  <a:tcPr/>
                </a:tc>
                <a:tc>
                  <a:txBody>
                    <a:bodyPr/>
                    <a:lstStyle/>
                    <a:p>
                      <a:pPr algn="l" rtl="0">
                        <a:lnSpc>
                          <a:spcPct val="120000"/>
                        </a:lnSpc>
                      </a:pPr>
                      <a:r>
                        <a:rPr lang="pl-PL" sz="1800" b="1" i="0" u="none" strike="noStrike" dirty="0" smtClean="0"/>
                        <a:t>Oś priorytetowa 7 Infrastruktura edukacyjna</a:t>
                      </a:r>
                      <a:endParaRPr lang="pl-PL" dirty="0" smtClean="0"/>
                    </a:p>
                    <a:p>
                      <a:pPr algn="l" rtl="0">
                        <a:lnSpc>
                          <a:spcPct val="120000"/>
                        </a:lnSpc>
                      </a:pPr>
                      <a:r>
                        <a:rPr lang="pl-PL" sz="1800" b="0" i="0" u="none" strike="noStrike" dirty="0" smtClean="0"/>
                        <a:t>Działanie 7.2 Inwestycje w edukację </a:t>
                      </a:r>
                      <a:r>
                        <a:rPr lang="pl-PL" sz="1800" b="0" i="0" u="none" strike="noStrike" dirty="0" err="1" smtClean="0"/>
                        <a:t>ponadgimnazjalną</a:t>
                      </a:r>
                      <a:r>
                        <a:rPr lang="pl-PL" sz="1800" b="0" i="0" u="none" strike="noStrike" dirty="0" smtClean="0"/>
                        <a:t>, w tym zawodową</a:t>
                      </a:r>
                      <a:endParaRPr lang="pl-PL" dirty="0" smtClean="0"/>
                    </a:p>
                    <a:p>
                      <a:pPr algn="l" rtl="0">
                        <a:lnSpc>
                          <a:spcPct val="120000"/>
                        </a:lnSpc>
                      </a:pPr>
                      <a:r>
                        <a:rPr lang="pl-PL" sz="1800" b="0" i="0" u="none" strike="noStrike" dirty="0" smtClean="0"/>
                        <a:t>Poddziałanie 7.2.3.(7.2.A,B,C,D,E)</a:t>
                      </a:r>
                    </a:p>
                    <a:p>
                      <a:pPr algn="l" rtl="0">
                        <a:lnSpc>
                          <a:spcPct val="120000"/>
                        </a:lnSpc>
                      </a:pPr>
                      <a:endParaRPr lang="pl-PL" dirty="0" smtClean="0"/>
                    </a:p>
                  </a:txBody>
                  <a:tcPr/>
                </a:tc>
                <a:tc>
                  <a:txBody>
                    <a:bodyPr/>
                    <a:lstStyle/>
                    <a:p>
                      <a:r>
                        <a:rPr lang="pl-PL" dirty="0" smtClean="0"/>
                        <a:t>EFRR</a:t>
                      </a:r>
                      <a:endParaRPr lang="pl-PL"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b="1" smtClean="0"/>
              <a:t>              Harmonogram naborów  2016</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891400900"/>
              </p:ext>
            </p:extLst>
          </p:nvPr>
        </p:nvGraphicFramePr>
        <p:xfrm>
          <a:off x="362857" y="2133599"/>
          <a:ext cx="11553371" cy="3995659"/>
        </p:xfrm>
        <a:graphic>
          <a:graphicData uri="http://schemas.openxmlformats.org/drawingml/2006/table">
            <a:tbl>
              <a:tblPr firstRow="1" bandRow="1">
                <a:tableStyleId>{5C22544A-7EE6-4342-B048-85BDC9FD1C3A}</a:tableStyleId>
              </a:tblPr>
              <a:tblGrid>
                <a:gridCol w="1557759"/>
                <a:gridCol w="8062838"/>
                <a:gridCol w="1932774"/>
              </a:tblGrid>
              <a:tr h="808570">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1470432">
                <a:tc rowSpan="2">
                  <a:txBody>
                    <a:bodyPr/>
                    <a:lstStyle/>
                    <a:p>
                      <a:endParaRPr lang="pl-PL" dirty="0" smtClean="0"/>
                    </a:p>
                    <a:p>
                      <a:endParaRPr lang="pl-PL" dirty="0" smtClean="0"/>
                    </a:p>
                    <a:p>
                      <a:endParaRPr lang="pl-PL" dirty="0" smtClean="0"/>
                    </a:p>
                    <a:p>
                      <a:endParaRPr lang="pl-PL" dirty="0" smtClean="0"/>
                    </a:p>
                    <a:p>
                      <a:endParaRPr lang="pl-PL" dirty="0" smtClean="0"/>
                    </a:p>
                    <a:p>
                      <a:r>
                        <a:rPr lang="pl-PL" dirty="0" smtClean="0"/>
                        <a:t>KWIECIEŃ</a:t>
                      </a:r>
                      <a:endParaRPr lang="pl-PL" dirty="0"/>
                    </a:p>
                  </a:txBody>
                  <a:tcPr/>
                </a:tc>
                <a:tc>
                  <a:txBody>
                    <a:bodyPr/>
                    <a:lstStyle/>
                    <a:p>
                      <a:pPr rtl="0"/>
                      <a:r>
                        <a:rPr lang="pl-PL" sz="1800" b="1" i="0" u="none" strike="noStrike" dirty="0" smtClean="0"/>
                        <a:t>Oś priorytetowa 3 Gospodarka niskoemisyjna</a:t>
                      </a:r>
                      <a:endParaRPr lang="pl-PL" dirty="0" smtClean="0"/>
                    </a:p>
                    <a:p>
                      <a:pPr rtl="0"/>
                      <a:r>
                        <a:rPr lang="pl-PL" sz="1800" b="0" i="0" u="none" strike="noStrike" dirty="0" smtClean="0"/>
                        <a:t>Działanie 3.4.Wdrażanie strategii niskoemisyjnych</a:t>
                      </a:r>
                      <a:endParaRPr lang="pl-PL" dirty="0" smtClean="0"/>
                    </a:p>
                    <a:p>
                      <a:pPr rtl="0"/>
                      <a:r>
                        <a:rPr lang="pl-PL" sz="1800" b="0" i="0" u="none" strike="noStrike" dirty="0" err="1" smtClean="0"/>
                        <a:t>Poddziałanie</a:t>
                      </a:r>
                      <a:r>
                        <a:rPr lang="pl-PL" sz="1800" b="0" i="0" u="none" strike="noStrike" dirty="0" smtClean="0"/>
                        <a:t> 3.4.3. (3.4.A. </a:t>
                      </a:r>
                      <a:r>
                        <a:rPr lang="pl-PL" sz="1800" b="0" i="0" u="none" strike="noStrike" dirty="0" err="1" smtClean="0"/>
                        <a:t>a,b,c,d</a:t>
                      </a:r>
                      <a:r>
                        <a:rPr lang="pl-PL" sz="1800" b="0" i="0" u="none" strike="noStrike" dirty="0" smtClean="0"/>
                        <a:t>.)</a:t>
                      </a:r>
                      <a:endParaRPr lang="pl-PL" dirty="0" smtClean="0"/>
                    </a:p>
                    <a:p>
                      <a:pPr rtl="0"/>
                      <a:endParaRPr lang="pl-PL" b="0" i="0" u="none" strike="noStrike" dirty="0" smtClean="0"/>
                    </a:p>
                  </a:txBody>
                  <a:tcPr/>
                </a:tc>
                <a:tc>
                  <a:txBody>
                    <a:bodyPr/>
                    <a:lstStyle/>
                    <a:p>
                      <a:r>
                        <a:rPr lang="pl-PL" dirty="0" smtClean="0"/>
                        <a:t>EFRR</a:t>
                      </a:r>
                      <a:endParaRPr lang="pl-PL" dirty="0"/>
                    </a:p>
                  </a:txBody>
                  <a:tcPr/>
                </a:tc>
              </a:tr>
              <a:tr h="1610827">
                <a:tc vMerge="1">
                  <a:txBody>
                    <a:bodyPr/>
                    <a:lstStyle/>
                    <a:p>
                      <a:endParaRPr lang="pl-PL" dirty="0"/>
                    </a:p>
                  </a:txBody>
                  <a:tcPr/>
                </a:tc>
                <a:tc>
                  <a:txBody>
                    <a:bodyPr/>
                    <a:lstStyle/>
                    <a:p>
                      <a:pPr rtl="0"/>
                      <a:r>
                        <a:rPr lang="pl-PL" sz="1800" b="1" i="0" u="none" strike="noStrike" dirty="0" smtClean="0"/>
                        <a:t>Oś priorytetowa 4 Środowisko i zasoby </a:t>
                      </a:r>
                      <a:endParaRPr lang="pl-PL" dirty="0" smtClean="0"/>
                    </a:p>
                    <a:p>
                      <a:pPr rtl="0"/>
                      <a:r>
                        <a:rPr lang="pl-PL" sz="1800" b="0" i="0" u="none" strike="noStrike" dirty="0" smtClean="0"/>
                        <a:t>Działanie 4.4 Ochrona i udostępnianie zasobów przyrodniczych </a:t>
                      </a:r>
                      <a:endParaRPr lang="pl-PL" b="0" dirty="0" smtClean="0"/>
                    </a:p>
                    <a:p>
                      <a:pPr rtl="0"/>
                      <a:r>
                        <a:rPr lang="pl-PL" sz="1800" b="0" i="0" u="none" strike="noStrike" dirty="0" err="1" smtClean="0"/>
                        <a:t>Poddziałanie</a:t>
                      </a:r>
                      <a:r>
                        <a:rPr lang="pl-PL" sz="1800" b="0" i="0" u="none" strike="noStrike" dirty="0" smtClean="0"/>
                        <a:t> 4.4.3 (4.4.A,B,C,D.)</a:t>
                      </a:r>
                      <a:endParaRPr lang="pl-PL" dirty="0" smtClean="0"/>
                    </a:p>
                  </a:txBody>
                  <a:tcPr/>
                </a:tc>
                <a:tc>
                  <a:txBody>
                    <a:bodyPr/>
                    <a:lstStyle/>
                    <a:p>
                      <a:r>
                        <a:rPr lang="pl-PL" dirty="0" smtClean="0"/>
                        <a:t>EFRR</a:t>
                      </a:r>
                      <a:endParaRPr lang="pl-PL"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title"/>
          </p:nvPr>
        </p:nvSpPr>
        <p:spPr>
          <a:xfrm>
            <a:off x="680321" y="753227"/>
            <a:ext cx="9613859" cy="1080940"/>
          </a:xfrm>
        </p:spPr>
        <p:txBody>
          <a:bodyPr/>
          <a:lstStyle/>
          <a:p>
            <a:r>
              <a:rPr b="1" smtClean="0"/>
              <a:t>              Harmonogram naborów  2016</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1310646911"/>
              </p:ext>
            </p:extLst>
          </p:nvPr>
        </p:nvGraphicFramePr>
        <p:xfrm>
          <a:off x="275772" y="2078927"/>
          <a:ext cx="11538858" cy="4831080"/>
        </p:xfrm>
        <a:graphic>
          <a:graphicData uri="http://schemas.openxmlformats.org/drawingml/2006/table">
            <a:tbl>
              <a:tblPr firstRow="1" bandRow="1">
                <a:tableStyleId>{5C22544A-7EE6-4342-B048-85BDC9FD1C3A}</a:tableStyleId>
              </a:tblPr>
              <a:tblGrid>
                <a:gridCol w="1582057"/>
                <a:gridCol w="8098971"/>
                <a:gridCol w="1857830"/>
              </a:tblGrid>
              <a:tr h="688222">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848844">
                <a:tc>
                  <a:txBody>
                    <a:bodyPr/>
                    <a:lstStyle/>
                    <a:p>
                      <a:r>
                        <a:rPr lang="pl-PL" dirty="0" smtClean="0"/>
                        <a:t>MAJ</a:t>
                      </a:r>
                      <a:endParaRPr lang="pl-PL" dirty="0"/>
                    </a:p>
                  </a:txBody>
                  <a:tcPr/>
                </a:tc>
                <a:tc>
                  <a:txBody>
                    <a:bodyPr/>
                    <a:lstStyle/>
                    <a:p>
                      <a:pPr rtl="0"/>
                      <a:r>
                        <a:rPr lang="pl-PL" sz="1800" b="1" i="0" u="none" strike="noStrike" dirty="0" smtClean="0"/>
                        <a:t>Oś priorytetowa 4 Środowisko i zasoby</a:t>
                      </a:r>
                      <a:endParaRPr lang="pl-PL" dirty="0" smtClean="0"/>
                    </a:p>
                    <a:p>
                      <a:pPr rtl="0"/>
                      <a:r>
                        <a:rPr lang="pl-PL" sz="1800" b="0" i="0" u="none" strike="noStrike" dirty="0" smtClean="0"/>
                        <a:t>Działanie 4.2 Gospodarka wodno - ściekowa</a:t>
                      </a:r>
                      <a:endParaRPr lang="pl-PL" b="0" i="0" u="none" strike="noStrike" dirty="0" smtClean="0"/>
                    </a:p>
                    <a:p>
                      <a:pPr rtl="0"/>
                      <a:r>
                        <a:rPr lang="pl-PL" sz="1800" b="0" i="0" u="none" strike="noStrike" dirty="0" err="1" smtClean="0"/>
                        <a:t>Poddziałanie</a:t>
                      </a:r>
                      <a:r>
                        <a:rPr lang="pl-PL" sz="1800" b="0" i="0" u="none" strike="noStrike" dirty="0" smtClean="0"/>
                        <a:t> 4.2.3 (4.2.A.)</a:t>
                      </a:r>
                      <a:endParaRPr lang="pl-PL" dirty="0" smtClean="0"/>
                    </a:p>
                  </a:txBody>
                  <a:tcPr marL="38100" marR="38100" marT="38100" marB="38100"/>
                </a:tc>
                <a:tc>
                  <a:txBody>
                    <a:bodyPr/>
                    <a:lstStyle/>
                    <a:p>
                      <a:r>
                        <a:rPr lang="pl-PL" dirty="0" smtClean="0"/>
                        <a:t>EFRR</a:t>
                      </a:r>
                      <a:endParaRPr lang="pl-PL" dirty="0"/>
                    </a:p>
                  </a:txBody>
                  <a:tcPr/>
                </a:tc>
              </a:tr>
              <a:tr h="848844">
                <a:tc rowSpan="3">
                  <a:txBody>
                    <a:bodyPr/>
                    <a:lstStyle/>
                    <a:p>
                      <a:endParaRPr lang="pl-PL" dirty="0" smtClean="0"/>
                    </a:p>
                    <a:p>
                      <a:endParaRPr lang="pl-PL" dirty="0" smtClean="0"/>
                    </a:p>
                    <a:p>
                      <a:endParaRPr lang="pl-PL" dirty="0" smtClean="0"/>
                    </a:p>
                    <a:p>
                      <a:endParaRPr lang="pl-PL" dirty="0" smtClean="0"/>
                    </a:p>
                    <a:p>
                      <a:r>
                        <a:rPr lang="pl-PL" dirty="0" smtClean="0"/>
                        <a:t>CZERWIEC</a:t>
                      </a:r>
                      <a:endParaRPr lang="pl-PL" dirty="0"/>
                    </a:p>
                  </a:txBody>
                  <a:tcPr/>
                </a:tc>
                <a:tc>
                  <a:txBody>
                    <a:bodyPr/>
                    <a:lstStyle/>
                    <a:p>
                      <a:pPr rtl="0"/>
                      <a:r>
                        <a:rPr lang="pl-PL" sz="1800" b="1" i="0" u="none" strike="noStrike" dirty="0" smtClean="0"/>
                        <a:t>Oś priorytetowa 1 Przedsiębiorstwa i innowacje </a:t>
                      </a:r>
                      <a:endParaRPr lang="pl-PL" i="0" u="none" strike="noStrike" dirty="0" smtClean="0"/>
                    </a:p>
                    <a:p>
                      <a:pPr rtl="0"/>
                      <a:r>
                        <a:rPr lang="pl-PL" sz="1800" b="0" i="0" u="none" strike="noStrike" dirty="0" err="1" smtClean="0"/>
                        <a:t>Poddziałanie</a:t>
                      </a:r>
                      <a:r>
                        <a:rPr lang="pl-PL" sz="1800" b="0" i="0" u="none" strike="noStrike" dirty="0" smtClean="0"/>
                        <a:t> 1.3.3 (1.3.A.,1.3.B.)</a:t>
                      </a:r>
                      <a:endParaRPr lang="pl-PL" b="0" i="0" u="none" strike="noStrike" dirty="0" smtClean="0"/>
                    </a:p>
                    <a:p>
                      <a:pPr rtl="0"/>
                      <a:r>
                        <a:rPr lang="pl-PL" sz="1800" b="0" i="0" u="none" strike="noStrike" dirty="0" err="1" smtClean="0"/>
                        <a:t>Poddziałanie</a:t>
                      </a:r>
                      <a:r>
                        <a:rPr lang="pl-PL" sz="1800" b="0" i="0" u="none" strike="noStrike" dirty="0" smtClean="0"/>
                        <a:t> 1.3.3 (1.3.C.2)</a:t>
                      </a:r>
                      <a:endParaRPr lang="pl-PL" b="0" i="0" u="none" strike="noStrike" dirty="0" smtClean="0"/>
                    </a:p>
                  </a:txBody>
                  <a:tcPr/>
                </a:tc>
                <a:tc>
                  <a:txBody>
                    <a:bodyPr/>
                    <a:lstStyle/>
                    <a:p>
                      <a:r>
                        <a:rPr lang="pl-PL" dirty="0" smtClean="0"/>
                        <a:t>EFRR</a:t>
                      </a:r>
                      <a:endParaRPr lang="pl-PL" dirty="0"/>
                    </a:p>
                  </a:txBody>
                  <a:tcPr/>
                </a:tc>
              </a:tr>
              <a:tr h="848844">
                <a:tc vMerge="1">
                  <a:txBody>
                    <a:bodyPr/>
                    <a:lstStyle/>
                    <a:p>
                      <a:endParaRPr lang="pl-PL" dirty="0"/>
                    </a:p>
                  </a:txBody>
                  <a:tcPr/>
                </a:tc>
                <a:tc>
                  <a:txBody>
                    <a:bodyPr/>
                    <a:lstStyle/>
                    <a:p>
                      <a:pPr rtl="0"/>
                      <a:r>
                        <a:rPr lang="pl-PL" sz="1800" b="1" i="0" u="none" strike="noStrike" dirty="0" smtClean="0"/>
                        <a:t>Oś priorytetowa 6 Infrastruktura spójności społecznej </a:t>
                      </a:r>
                      <a:r>
                        <a:rPr lang="pl-PL" sz="1800" b="0" i="0" u="none" strike="noStrike" dirty="0" smtClean="0"/>
                        <a:t>Działanie 6.3 Rewitalizacja zdegradowanych obszarów</a:t>
                      </a:r>
                      <a:endParaRPr lang="pl-PL" dirty="0" smtClean="0"/>
                    </a:p>
                    <a:p>
                      <a:pPr rtl="0"/>
                      <a:r>
                        <a:rPr lang="pl-PL" sz="1800" b="0" i="0" u="none" strike="noStrike" dirty="0" err="1" smtClean="0"/>
                        <a:t>Poddziałanie</a:t>
                      </a:r>
                      <a:r>
                        <a:rPr lang="pl-PL" sz="1800" b="0" i="0" u="none" strike="noStrike" dirty="0" smtClean="0"/>
                        <a:t> 6.3.3. (6.3.B.) </a:t>
                      </a:r>
                      <a:endParaRPr lang="pl-PL" dirty="0" smtClean="0"/>
                    </a:p>
                  </a:txBody>
                  <a:tcPr/>
                </a:tc>
                <a:tc>
                  <a:txBody>
                    <a:bodyPr/>
                    <a:lstStyle/>
                    <a:p>
                      <a:r>
                        <a:rPr lang="pl-PL" dirty="0" smtClean="0"/>
                        <a:t>EFRR</a:t>
                      </a:r>
                      <a:endParaRPr lang="pl-PL" dirty="0"/>
                    </a:p>
                  </a:txBody>
                  <a:tcPr/>
                </a:tc>
              </a:tr>
              <a:tr h="848844">
                <a:tc vMerge="1">
                  <a:txBody>
                    <a:bodyPr/>
                    <a:lstStyle/>
                    <a:p>
                      <a:endParaRPr lang="pl-PL" dirty="0"/>
                    </a:p>
                  </a:txBody>
                  <a:tcPr/>
                </a:tc>
                <a:tc>
                  <a:txBody>
                    <a:bodyPr/>
                    <a:lstStyle/>
                    <a:p>
                      <a:pPr rtl="0"/>
                      <a:r>
                        <a:rPr lang="pl-PL" sz="1800" b="1" i="0" u="none" strike="noStrike" dirty="0" smtClean="0"/>
                        <a:t>Oś priorytetowa 10 Edukacja</a:t>
                      </a:r>
                      <a:endParaRPr lang="pl-PL" i="0" u="none" strike="noStrike" dirty="0" smtClean="0"/>
                    </a:p>
                    <a:p>
                      <a:pPr rtl="0"/>
                      <a:r>
                        <a:rPr lang="pl-PL" sz="1800" b="0" i="0" u="none" strike="noStrike" dirty="0" smtClean="0"/>
                        <a:t>Działanie 10.4 Dostosowanie systemów kształcenia i szkolenia zawodowego do potrzeb rynku pracy</a:t>
                      </a:r>
                      <a:endParaRPr lang="pl-PL" b="0" i="0" u="none" strike="noStrike" dirty="0" smtClean="0"/>
                    </a:p>
                    <a:p>
                      <a:pPr rtl="0"/>
                      <a:r>
                        <a:rPr lang="pl-PL" sz="1800" b="0" i="0" u="none" strike="noStrike" dirty="0" err="1" smtClean="0"/>
                        <a:t>Poddziałanie</a:t>
                      </a:r>
                      <a:r>
                        <a:rPr lang="pl-PL" sz="1800" b="0" i="0" u="none" strike="noStrike" dirty="0" smtClean="0"/>
                        <a:t> 10.4.3 (10.4.F)</a:t>
                      </a:r>
                      <a:endParaRPr lang="pl-PL" b="0" i="0" u="none" strike="noStrike" dirty="0" smtClean="0"/>
                    </a:p>
                  </a:txBody>
                  <a:tcPr/>
                </a:tc>
                <a:tc>
                  <a:txBody>
                    <a:bodyPr/>
                    <a:lstStyle/>
                    <a:p>
                      <a:r>
                        <a:rPr lang="pl-PL" dirty="0" smtClean="0"/>
                        <a:t>EFS</a:t>
                      </a:r>
                      <a:endParaRPr lang="pl-PL"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847235" y="745970"/>
            <a:ext cx="9613859" cy="108094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600" b="1" i="0" u="none" strike="noStrike" kern="1200" cap="none" spc="0" normalizeH="0" baseline="0" noProof="0" dirty="0" smtClean="0">
                <a:ln>
                  <a:noFill/>
                </a:ln>
                <a:solidFill>
                  <a:schemeClr val="tx1"/>
                </a:solidFill>
                <a:effectLst/>
                <a:uLnTx/>
                <a:uFillTx/>
                <a:latin typeface="+mj-lt"/>
                <a:ea typeface="+mj-ea"/>
                <a:cs typeface="+mj-cs"/>
              </a:rPr>
              <a:t>              Harmonogram naborów  2016</a:t>
            </a:r>
            <a:endParaRPr kumimoji="0" lang="pl-PL" sz="36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Tabela 5"/>
          <p:cNvGraphicFramePr>
            <a:graphicFrameLocks noGrp="1"/>
          </p:cNvGraphicFramePr>
          <p:nvPr>
            <p:extLst>
              <p:ext uri="{D42A27DB-BD31-4B8C-83A1-F6EECF244321}">
                <p14:modId xmlns:p14="http://schemas.microsoft.com/office/powerpoint/2010/main" val="3419583470"/>
              </p:ext>
            </p:extLst>
          </p:nvPr>
        </p:nvGraphicFramePr>
        <p:xfrm>
          <a:off x="362857" y="2133599"/>
          <a:ext cx="11553371" cy="4118223"/>
        </p:xfrm>
        <a:graphic>
          <a:graphicData uri="http://schemas.openxmlformats.org/drawingml/2006/table">
            <a:tbl>
              <a:tblPr firstRow="1" bandRow="1">
                <a:tableStyleId>{5C22544A-7EE6-4342-B048-85BDC9FD1C3A}</a:tableStyleId>
              </a:tblPr>
              <a:tblGrid>
                <a:gridCol w="1557759"/>
                <a:gridCol w="8062838"/>
                <a:gridCol w="1932774"/>
              </a:tblGrid>
              <a:tr h="769645">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1653722">
                <a:tc>
                  <a:txBody>
                    <a:bodyPr/>
                    <a:lstStyle/>
                    <a:p>
                      <a:endParaRPr lang="pl-PL" dirty="0" smtClean="0"/>
                    </a:p>
                    <a:p>
                      <a:endParaRPr lang="pl-PL" dirty="0" smtClean="0"/>
                    </a:p>
                    <a:p>
                      <a:endParaRPr lang="pl-PL" dirty="0" smtClean="0"/>
                    </a:p>
                    <a:p>
                      <a:r>
                        <a:rPr lang="pl-PL" dirty="0" smtClean="0"/>
                        <a:t>LIPIEC</a:t>
                      </a:r>
                    </a:p>
                    <a:p>
                      <a:endParaRPr lang="pl-PL" dirty="0" smtClean="0"/>
                    </a:p>
                  </a:txBody>
                  <a:tcPr/>
                </a:tc>
                <a:tc>
                  <a:txBody>
                    <a:bodyPr/>
                    <a:lstStyle/>
                    <a:p>
                      <a:pPr rtl="0"/>
                      <a:r>
                        <a:rPr lang="pl-PL" sz="1800" b="1" i="0" u="none" strike="noStrike" dirty="0" smtClean="0"/>
                        <a:t>Oś priorytetowa 3 Gospodarka niskoemisyjna </a:t>
                      </a:r>
                      <a:r>
                        <a:rPr lang="pl-PL" sz="1800" b="0" i="0" u="none" strike="noStrike" dirty="0" smtClean="0"/>
                        <a:t>Działanie 3.3 Efektywność energetyczna w budynkach użyteczności publicznej i sektorze mieszkaniowym</a:t>
                      </a:r>
                      <a:endParaRPr lang="pl-PL" dirty="0" smtClean="0"/>
                    </a:p>
                    <a:p>
                      <a:pPr rtl="0"/>
                      <a:r>
                        <a:rPr lang="pl-PL" sz="1800" b="0" i="0" u="none" strike="noStrike" dirty="0" err="1" smtClean="0"/>
                        <a:t>Poddziałanie</a:t>
                      </a:r>
                      <a:r>
                        <a:rPr lang="pl-PL" sz="1800" b="0" i="0" u="none" strike="noStrike" dirty="0" smtClean="0"/>
                        <a:t> 3.3.3 (3.3.B.)</a:t>
                      </a:r>
                      <a:endParaRPr lang="pl-PL" b="0" dirty="0" smtClean="0"/>
                    </a:p>
                    <a:p>
                      <a:pPr rtl="0"/>
                      <a:r>
                        <a:rPr lang="pl-PL" sz="1800" b="0" i="0" u="none" strike="noStrike" dirty="0" err="1" smtClean="0"/>
                        <a:t>Poddziałanie</a:t>
                      </a:r>
                      <a:r>
                        <a:rPr lang="pl-PL" sz="1800" b="0" i="0" u="none" strike="noStrike" dirty="0" smtClean="0"/>
                        <a:t> 3.3.3 (3.3.C.)</a:t>
                      </a:r>
                    </a:p>
                    <a:p>
                      <a:pPr rtl="0"/>
                      <a:endParaRPr lang="pl-PL" dirty="0" smtClean="0"/>
                    </a:p>
                  </a:txBody>
                  <a:tcPr/>
                </a:tc>
                <a:tc>
                  <a:txBody>
                    <a:bodyPr/>
                    <a:lstStyle/>
                    <a:p>
                      <a:r>
                        <a:rPr lang="pl-PL" dirty="0" smtClean="0"/>
                        <a:t>EFRR</a:t>
                      </a:r>
                      <a:endParaRPr lang="pl-PL" dirty="0"/>
                    </a:p>
                  </a:txBody>
                  <a:tcPr/>
                </a:tc>
              </a:tr>
              <a:tr h="1466463">
                <a:tc>
                  <a:txBody>
                    <a:bodyPr/>
                    <a:lstStyle/>
                    <a:p>
                      <a:endParaRPr lang="pl-PL" dirty="0" smtClean="0"/>
                    </a:p>
                    <a:p>
                      <a:endParaRPr lang="pl-PL" dirty="0" smtClean="0"/>
                    </a:p>
                    <a:p>
                      <a:r>
                        <a:rPr lang="pl-PL" dirty="0" smtClean="0"/>
                        <a:t>SIERPIEŃ</a:t>
                      </a:r>
                    </a:p>
                  </a:txBody>
                  <a:tcPr/>
                </a:tc>
                <a:tc>
                  <a:txBody>
                    <a:bodyPr/>
                    <a:lstStyle/>
                    <a:p>
                      <a:pPr rtl="0"/>
                      <a:r>
                        <a:rPr lang="pl-PL" sz="1800" b="1" i="0" u="none" strike="noStrike" dirty="0" smtClean="0"/>
                        <a:t>Oś priorytetowa 9 Włączenie społeczne</a:t>
                      </a:r>
                      <a:endParaRPr lang="pl-PL" i="0" u="none" strike="noStrike" dirty="0" smtClean="0"/>
                    </a:p>
                    <a:p>
                      <a:pPr rtl="0"/>
                      <a:r>
                        <a:rPr lang="pl-PL" sz="1800" b="0" i="0" u="none" strike="noStrike" dirty="0" smtClean="0"/>
                        <a:t>Działanie 9.1 Aktywna integracja </a:t>
                      </a:r>
                      <a:endParaRPr lang="pl-PL" b="0" i="0" u="none" strike="noStrike" dirty="0" smtClean="0"/>
                    </a:p>
                    <a:p>
                      <a:pPr rtl="0"/>
                      <a:r>
                        <a:rPr lang="pl-PL" sz="1800" b="0" i="0" u="none" strike="noStrike" dirty="0" err="1" smtClean="0"/>
                        <a:t>Poddziałanie</a:t>
                      </a:r>
                      <a:r>
                        <a:rPr lang="pl-PL" sz="1800" b="0" i="0" u="none" strike="noStrike" dirty="0" smtClean="0"/>
                        <a:t> 9.1.3 (9.1.A, 9.1.C.)</a:t>
                      </a:r>
                      <a:endParaRPr lang="pl-PL" b="0" i="0" u="none" strike="noStrike" dirty="0" smtClean="0"/>
                    </a:p>
                  </a:txBody>
                  <a:tcPr/>
                </a:tc>
                <a:tc>
                  <a:txBody>
                    <a:bodyPr/>
                    <a:lstStyle/>
                    <a:p>
                      <a:r>
                        <a:rPr lang="pl-PL" dirty="0" smtClean="0"/>
                        <a:t>EFS</a:t>
                      </a:r>
                      <a:endParaRPr lang="pl-PL"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847235" y="745970"/>
            <a:ext cx="9613859" cy="108094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600" b="1" i="0" u="none" strike="noStrike" kern="1200" cap="none" spc="0" normalizeH="0" baseline="0" noProof="0" dirty="0" smtClean="0">
                <a:ln>
                  <a:noFill/>
                </a:ln>
                <a:solidFill>
                  <a:schemeClr val="tx1"/>
                </a:solidFill>
                <a:effectLst/>
                <a:uLnTx/>
                <a:uFillTx/>
                <a:latin typeface="+mj-lt"/>
                <a:ea typeface="+mj-ea"/>
                <a:cs typeface="+mj-cs"/>
              </a:rPr>
              <a:t>              Harmonogram naborów  2016</a:t>
            </a:r>
            <a:endParaRPr kumimoji="0" lang="pl-PL" sz="36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Tabela 5"/>
          <p:cNvGraphicFramePr>
            <a:graphicFrameLocks noGrp="1"/>
          </p:cNvGraphicFramePr>
          <p:nvPr>
            <p:extLst>
              <p:ext uri="{D42A27DB-BD31-4B8C-83A1-F6EECF244321}">
                <p14:modId xmlns:p14="http://schemas.microsoft.com/office/powerpoint/2010/main" val="2928864666"/>
              </p:ext>
            </p:extLst>
          </p:nvPr>
        </p:nvGraphicFramePr>
        <p:xfrm>
          <a:off x="304800" y="2069495"/>
          <a:ext cx="11625942" cy="4572000"/>
        </p:xfrm>
        <a:graphic>
          <a:graphicData uri="http://schemas.openxmlformats.org/drawingml/2006/table">
            <a:tbl>
              <a:tblPr firstRow="1" bandRow="1">
                <a:tableStyleId>{5C22544A-7EE6-4342-B048-85BDC9FD1C3A}</a:tableStyleId>
              </a:tblPr>
              <a:tblGrid>
                <a:gridCol w="1567543"/>
                <a:gridCol w="8113486"/>
                <a:gridCol w="1944913"/>
              </a:tblGrid>
              <a:tr h="606713">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606713">
                <a:tc rowSpan="2">
                  <a:txBody>
                    <a:bodyPr/>
                    <a:lstStyle/>
                    <a:p>
                      <a:r>
                        <a:rPr lang="pl-PL" dirty="0" smtClean="0"/>
                        <a:t>WRZESIEŃ</a:t>
                      </a:r>
                      <a:endParaRPr lang="pl-PL" dirty="0"/>
                    </a:p>
                  </a:txBody>
                  <a:tcPr/>
                </a:tc>
                <a:tc>
                  <a:txBody>
                    <a:bodyPr/>
                    <a:lstStyle/>
                    <a:p>
                      <a:pPr rtl="0"/>
                      <a:r>
                        <a:rPr lang="pl-PL" sz="1800" b="1" i="0" u="none" strike="noStrike" dirty="0" smtClean="0"/>
                        <a:t>Oś priorytetowa 6 Infrastruktura spójności społecznej</a:t>
                      </a:r>
                      <a:endParaRPr lang="pl-PL" i="0" u="none" strike="noStrike" dirty="0" smtClean="0"/>
                    </a:p>
                    <a:p>
                      <a:pPr rtl="0"/>
                      <a:r>
                        <a:rPr lang="pl-PL" sz="1800" b="0" i="0" u="none" strike="noStrike" dirty="0" smtClean="0"/>
                        <a:t>Działanie 6.1 Inwestycje w infrastrukturę społeczną </a:t>
                      </a:r>
                      <a:endParaRPr lang="pl-PL" b="0" i="0" u="none" strike="noStrike" dirty="0" smtClean="0"/>
                    </a:p>
                    <a:p>
                      <a:pPr rtl="0"/>
                      <a:r>
                        <a:rPr lang="pl-PL" sz="1800" b="0" i="0" u="none" strike="noStrike" dirty="0" err="1" smtClean="0"/>
                        <a:t>Poddziałanie</a:t>
                      </a:r>
                      <a:r>
                        <a:rPr lang="pl-PL" sz="1800" b="0" i="0" u="none" strike="noStrike" dirty="0" smtClean="0"/>
                        <a:t> 6.1.3 ( 6.1.D., 6.1.E.)</a:t>
                      </a:r>
                      <a:endParaRPr lang="pl-PL" b="0" dirty="0" smtClean="0"/>
                    </a:p>
                  </a:txBody>
                  <a:tcPr/>
                </a:tc>
                <a:tc>
                  <a:txBody>
                    <a:bodyPr/>
                    <a:lstStyle/>
                    <a:p>
                      <a:r>
                        <a:rPr lang="pl-PL" dirty="0" smtClean="0"/>
                        <a:t>EFRR</a:t>
                      </a:r>
                      <a:endParaRPr lang="pl-PL" dirty="0"/>
                    </a:p>
                  </a:txBody>
                  <a:tcPr/>
                </a:tc>
              </a:tr>
              <a:tr h="866733">
                <a:tc vMerge="1">
                  <a:txBody>
                    <a:bodyPr/>
                    <a:lstStyle/>
                    <a:p>
                      <a:endParaRPr lang="pl-P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b="1" i="0" u="none" strike="noStrike" dirty="0" smtClean="0"/>
                        <a:t>Oś priorytetowa 6 Infrastruktura spójności społecznej </a:t>
                      </a:r>
                      <a:r>
                        <a:rPr lang="pl-PL" sz="1800" b="0" i="0" u="none" strike="noStrike" dirty="0" smtClean="0"/>
                        <a:t>Działanie 6.3 Rewitalizacja zdegradowanych obszarów </a:t>
                      </a:r>
                    </a:p>
                    <a:p>
                      <a:pPr marL="0" marR="0" indent="0" algn="l" defTabSz="914400" rtl="0" eaLnBrk="1" fontAlgn="auto" latinLnBrk="0" hangingPunct="1">
                        <a:lnSpc>
                          <a:spcPct val="100000"/>
                        </a:lnSpc>
                        <a:spcBef>
                          <a:spcPts val="0"/>
                        </a:spcBef>
                        <a:spcAft>
                          <a:spcPts val="0"/>
                        </a:spcAft>
                        <a:buClrTx/>
                        <a:buSzTx/>
                        <a:buFontTx/>
                        <a:buNone/>
                        <a:tabLst/>
                        <a:defRPr/>
                      </a:pPr>
                      <a:r>
                        <a:rPr lang="pl-PL" sz="1800" b="0" i="0" u="none" strike="noStrike" dirty="0" err="1" smtClean="0"/>
                        <a:t>Poddziałanie</a:t>
                      </a:r>
                      <a:r>
                        <a:rPr lang="pl-PL" sz="1800" b="0" i="0" u="none" strike="noStrike" dirty="0" smtClean="0"/>
                        <a:t> 6.3.3.(6.3.A., 6.3.C.) </a:t>
                      </a:r>
                      <a:endParaRPr lang="pl-PL" dirty="0" smtClean="0"/>
                    </a:p>
                  </a:txBody>
                  <a:tcPr/>
                </a:tc>
                <a:tc>
                  <a:txBody>
                    <a:bodyPr/>
                    <a:lstStyle/>
                    <a:p>
                      <a:r>
                        <a:rPr lang="pl-PL" dirty="0" smtClean="0"/>
                        <a:t>EFRR</a:t>
                      </a:r>
                      <a:endParaRPr lang="pl-PL" dirty="0"/>
                    </a:p>
                  </a:txBody>
                  <a:tcPr/>
                </a:tc>
              </a:tr>
              <a:tr h="866733">
                <a:tc rowSpan="2">
                  <a:txBody>
                    <a:bodyPr/>
                    <a:lstStyle/>
                    <a:p>
                      <a:r>
                        <a:rPr lang="pl-PL" dirty="0" smtClean="0"/>
                        <a:t>PAŹDZIERNIK</a:t>
                      </a:r>
                      <a:endParaRPr lang="pl-PL" dirty="0"/>
                    </a:p>
                  </a:txBody>
                  <a:tcPr/>
                </a:tc>
                <a:tc>
                  <a:txBody>
                    <a:bodyPr/>
                    <a:lstStyle/>
                    <a:p>
                      <a:pPr rtl="0"/>
                      <a:r>
                        <a:rPr lang="pl-PL" sz="1800" b="1" i="0" u="none" strike="noStrike" dirty="0" smtClean="0"/>
                        <a:t>Oś priorytetowa 4 Środowisko i zasoby</a:t>
                      </a:r>
                      <a:endParaRPr lang="pl-PL" dirty="0" smtClean="0"/>
                    </a:p>
                    <a:p>
                      <a:pPr rtl="0"/>
                      <a:r>
                        <a:rPr lang="pl-PL" sz="1800" b="0" i="0" u="none" strike="noStrike" dirty="0" smtClean="0"/>
                        <a:t>Działanie 4.4 Ochrona i udostępnianie zasobów przyrodniczych </a:t>
                      </a:r>
                      <a:endParaRPr lang="pl-PL" b="0" i="0" u="none" strike="noStrike" dirty="0" smtClean="0"/>
                    </a:p>
                    <a:p>
                      <a:pPr rtl="0"/>
                      <a:r>
                        <a:rPr lang="pl-PL" sz="1800" b="0" i="0" u="none" strike="noStrike" dirty="0" err="1" smtClean="0"/>
                        <a:t>Poddziałanie</a:t>
                      </a:r>
                      <a:r>
                        <a:rPr lang="pl-PL" sz="1800" b="0" i="0" u="none" strike="noStrike" dirty="0" smtClean="0"/>
                        <a:t> 4.4.3 (4.4.E,F)</a:t>
                      </a:r>
                      <a:endParaRPr lang="pl-PL"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EFRR</a:t>
                      </a:r>
                    </a:p>
                    <a:p>
                      <a:pPr marL="0" marR="0" indent="0" algn="l" defTabSz="914400" rtl="0" eaLnBrk="1" fontAlgn="auto" latinLnBrk="0" hangingPunct="1">
                        <a:lnSpc>
                          <a:spcPct val="100000"/>
                        </a:lnSpc>
                        <a:spcBef>
                          <a:spcPts val="0"/>
                        </a:spcBef>
                        <a:spcAft>
                          <a:spcPts val="0"/>
                        </a:spcAft>
                        <a:buClrTx/>
                        <a:buSzTx/>
                        <a:buFontTx/>
                        <a:buNone/>
                        <a:tabLst/>
                        <a:defRPr/>
                      </a:pPr>
                      <a:endParaRPr lang="pl-PL" dirty="0" smtClean="0"/>
                    </a:p>
                  </a:txBody>
                  <a:tcPr/>
                </a:tc>
              </a:tr>
              <a:tr h="460403">
                <a:tc vMerge="1">
                  <a:txBody>
                    <a:bodyPr/>
                    <a:lstStyle/>
                    <a:p>
                      <a:endParaRPr lang="pl-PL" dirty="0"/>
                    </a:p>
                  </a:txBody>
                  <a:tcPr/>
                </a:tc>
                <a:tc>
                  <a:txBody>
                    <a:bodyPr/>
                    <a:lstStyle/>
                    <a:p>
                      <a:pPr rtl="0"/>
                      <a:r>
                        <a:rPr lang="pl-PL" sz="1800" b="1" i="0" u="none" strike="noStrike" dirty="0" smtClean="0"/>
                        <a:t>Oś priorytetowa 8 Rynek pracy</a:t>
                      </a:r>
                      <a:endParaRPr lang="pl-PL" dirty="0" smtClean="0"/>
                    </a:p>
                    <a:p>
                      <a:pPr rtl="0"/>
                      <a:r>
                        <a:rPr lang="pl-PL" sz="1800" b="0" i="0" u="none" strike="noStrike" dirty="0" smtClean="0"/>
                        <a:t>Działanie 8.4.Godzenie życia zawodowego i prywatnego</a:t>
                      </a:r>
                      <a:endParaRPr lang="pl-PL" dirty="0" smtClean="0"/>
                    </a:p>
                    <a:p>
                      <a:pPr rtl="0"/>
                      <a:r>
                        <a:rPr lang="pl-PL" sz="1800" b="0" i="0" u="none" strike="noStrike" dirty="0" err="1" smtClean="0"/>
                        <a:t>Poddziałanie</a:t>
                      </a:r>
                      <a:r>
                        <a:rPr lang="pl-PL" sz="1800" b="0" i="0" u="none" strike="noStrike" dirty="0" smtClean="0"/>
                        <a:t> 8.4.3 (8.4.A.)</a:t>
                      </a:r>
                      <a:endParaRPr lang="pl-PL" b="0" i="0" u="none" strike="noStrike" dirty="0" smtClean="0"/>
                    </a:p>
                  </a:txBody>
                  <a:tcPr/>
                </a:tc>
                <a:tc>
                  <a:txBody>
                    <a:bodyPr/>
                    <a:lstStyle/>
                    <a:p>
                      <a:r>
                        <a:rPr lang="pl-PL" dirty="0" smtClean="0"/>
                        <a:t>EFS</a:t>
                      </a:r>
                      <a:endParaRPr lang="pl-PL"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Ocena projektów - EFRR / EFS</a:t>
            </a:r>
          </a:p>
        </p:txBody>
      </p:sp>
      <p:sp>
        <p:nvSpPr>
          <p:cNvPr id="3" name="Zawartość — symbol zastępczy 2"/>
          <p:cNvSpPr>
            <a:spLocks noGrp="1"/>
          </p:cNvSpPr>
          <p:nvPr>
            <p:ph idx="1"/>
          </p:nvPr>
        </p:nvSpPr>
        <p:spPr>
          <a:xfrm>
            <a:off x="651292" y="2467501"/>
            <a:ext cx="9613861" cy="3599316"/>
          </a:xfrm>
        </p:spPr>
        <p:txBody>
          <a:bodyPr vert="horz" lIns="91440" tIns="45720" rIns="91440" bIns="45720" rtlCol="0" anchor="t">
            <a:normAutofit/>
          </a:bodyPr>
          <a:lstStyle/>
          <a:p>
            <a:r>
              <a:rPr lang="pl-PL" sz="3500" dirty="0"/>
              <a:t>Weryfikacja techniczna </a:t>
            </a:r>
            <a:r>
              <a:rPr lang="pl-PL" sz="3500" dirty="0" smtClean="0"/>
              <a:t>wniosków</a:t>
            </a:r>
          </a:p>
          <a:p>
            <a:endParaRPr lang="pl-PL" sz="800" dirty="0" smtClean="0"/>
          </a:p>
          <a:p>
            <a:r>
              <a:rPr lang="pl-PL" sz="3500" dirty="0" smtClean="0"/>
              <a:t>Ocena </a:t>
            </a:r>
            <a:r>
              <a:rPr lang="pl-PL" sz="3500" dirty="0"/>
              <a:t>wniosków pod kątem zgodności ze Strategią ZIT </a:t>
            </a:r>
            <a:r>
              <a:rPr lang="pl-PL" sz="3500" dirty="0" smtClean="0"/>
              <a:t>AJ</a:t>
            </a:r>
          </a:p>
          <a:p>
            <a:endParaRPr lang="pl-PL" sz="800" dirty="0"/>
          </a:p>
          <a:p>
            <a:r>
              <a:rPr lang="pl-PL" sz="3500" dirty="0"/>
              <a:t>Ocena formalna </a:t>
            </a:r>
            <a:r>
              <a:rPr lang="pl-PL" sz="3500" dirty="0" smtClean="0"/>
              <a:t>wniosków</a:t>
            </a:r>
          </a:p>
          <a:p>
            <a:endParaRPr lang="pl-PL" sz="900" dirty="0"/>
          </a:p>
          <a:p>
            <a:r>
              <a:rPr lang="pl-PL" sz="3500" dirty="0"/>
              <a:t>Ocena merytoryczna wniosków</a:t>
            </a:r>
          </a:p>
          <a:p>
            <a:endParaRPr lang="pl-PL" dirty="0"/>
          </a:p>
        </p:txBody>
      </p:sp>
    </p:spTree>
    <p:extLst>
      <p:ext uri="{BB962C8B-B14F-4D97-AF65-F5344CB8AC3E}">
        <p14:creationId xmlns:p14="http://schemas.microsoft.com/office/powerpoint/2010/main" val="2772565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847235" y="745970"/>
            <a:ext cx="9613859" cy="108094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600" b="1" i="0" u="none" strike="noStrike" kern="1200" cap="none" spc="0" normalizeH="0" baseline="0" noProof="0" dirty="0" smtClean="0">
                <a:ln>
                  <a:noFill/>
                </a:ln>
                <a:solidFill>
                  <a:schemeClr val="tx1"/>
                </a:solidFill>
                <a:effectLst/>
                <a:uLnTx/>
                <a:uFillTx/>
                <a:latin typeface="+mj-lt"/>
                <a:ea typeface="+mj-ea"/>
                <a:cs typeface="+mj-cs"/>
              </a:rPr>
              <a:t>              Harmonogram naborów  2016</a:t>
            </a:r>
            <a:endParaRPr kumimoji="0" lang="pl-PL" sz="36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Tabela 5"/>
          <p:cNvGraphicFramePr>
            <a:graphicFrameLocks noGrp="1"/>
          </p:cNvGraphicFramePr>
          <p:nvPr>
            <p:extLst>
              <p:ext uri="{D42A27DB-BD31-4B8C-83A1-F6EECF244321}">
                <p14:modId xmlns:p14="http://schemas.microsoft.com/office/powerpoint/2010/main" val="3014424397"/>
              </p:ext>
            </p:extLst>
          </p:nvPr>
        </p:nvGraphicFramePr>
        <p:xfrm>
          <a:off x="362857" y="2133599"/>
          <a:ext cx="11553371" cy="3889962"/>
        </p:xfrm>
        <a:graphic>
          <a:graphicData uri="http://schemas.openxmlformats.org/drawingml/2006/table">
            <a:tbl>
              <a:tblPr firstRow="1" bandRow="1">
                <a:tableStyleId>{5C22544A-7EE6-4342-B048-85BDC9FD1C3A}</a:tableStyleId>
              </a:tblPr>
              <a:tblGrid>
                <a:gridCol w="1557759"/>
                <a:gridCol w="8062838"/>
                <a:gridCol w="1932774"/>
              </a:tblGrid>
              <a:tr h="769645">
                <a:tc>
                  <a:txBody>
                    <a:bodyPr/>
                    <a:lstStyle/>
                    <a:p>
                      <a:r>
                        <a:rPr lang="pl-PL" dirty="0" smtClean="0"/>
                        <a:t>TERMIN</a:t>
                      </a:r>
                      <a:r>
                        <a:rPr lang="pl-PL" baseline="0" dirty="0" smtClean="0"/>
                        <a:t> OGŁOSZENIA NABORU</a:t>
                      </a:r>
                      <a:endParaRPr lang="pl-PL" dirty="0"/>
                    </a:p>
                  </a:txBody>
                  <a:tcPr>
                    <a:solidFill>
                      <a:schemeClr val="bg2">
                        <a:lumMod val="50000"/>
                      </a:schemeClr>
                    </a:solidFill>
                  </a:tcPr>
                </a:tc>
                <a:tc>
                  <a:txBody>
                    <a:bodyPr/>
                    <a:lstStyle/>
                    <a:p>
                      <a:r>
                        <a:rPr lang="pl-PL" dirty="0" smtClean="0"/>
                        <a:t>OŚ</a:t>
                      </a:r>
                      <a:r>
                        <a:rPr lang="pl-PL" baseline="0" dirty="0" smtClean="0"/>
                        <a:t> PRIORYTETOWA / DZIAŁANIE / PODDZIAŁANIE</a:t>
                      </a:r>
                      <a:endParaRPr lang="pl-PL" dirty="0"/>
                    </a:p>
                  </a:txBody>
                  <a:tcPr>
                    <a:solidFill>
                      <a:schemeClr val="bg2">
                        <a:lumMod val="50000"/>
                      </a:schemeClr>
                    </a:solidFill>
                  </a:tcPr>
                </a:tc>
                <a:tc>
                  <a:txBody>
                    <a:bodyPr/>
                    <a:lstStyle/>
                    <a:p>
                      <a:r>
                        <a:rPr lang="pl-PL" dirty="0" smtClean="0"/>
                        <a:t>ŹRÓDŁO</a:t>
                      </a:r>
                      <a:r>
                        <a:rPr lang="pl-PL" baseline="0" dirty="0" smtClean="0"/>
                        <a:t> FINANSOWANIA</a:t>
                      </a:r>
                      <a:endParaRPr lang="pl-PL" dirty="0"/>
                    </a:p>
                  </a:txBody>
                  <a:tcPr>
                    <a:solidFill>
                      <a:schemeClr val="bg2">
                        <a:lumMod val="50000"/>
                      </a:schemeClr>
                    </a:solidFill>
                  </a:tcPr>
                </a:tc>
              </a:tr>
              <a:tr h="1509099">
                <a:tc rowSpan="2">
                  <a:txBody>
                    <a:bodyPr/>
                    <a:lstStyle/>
                    <a:p>
                      <a:endParaRPr lang="pl-PL" dirty="0" smtClean="0"/>
                    </a:p>
                    <a:p>
                      <a:endParaRPr lang="pl-PL" dirty="0" smtClean="0"/>
                    </a:p>
                    <a:p>
                      <a:endParaRPr lang="pl-PL" dirty="0" smtClean="0"/>
                    </a:p>
                    <a:p>
                      <a:endParaRPr lang="pl-PL" dirty="0" smtClean="0"/>
                    </a:p>
                    <a:p>
                      <a:endParaRPr lang="pl-PL" dirty="0" smtClean="0"/>
                    </a:p>
                    <a:p>
                      <a:r>
                        <a:rPr lang="pl-PL" dirty="0" smtClean="0"/>
                        <a:t>LISTOPAD</a:t>
                      </a:r>
                    </a:p>
                  </a:txBody>
                  <a:tcPr/>
                </a:tc>
                <a:tc>
                  <a:txBody>
                    <a:bodyPr/>
                    <a:lstStyle/>
                    <a:p>
                      <a:pPr marL="0" algn="l" defTabSz="914400" rtl="0" eaLnBrk="1" latinLnBrk="0" hangingPunct="1">
                        <a:lnSpc>
                          <a:spcPct val="120000"/>
                        </a:lnSpc>
                      </a:pPr>
                      <a:r>
                        <a:rPr lang="pl-PL" sz="1800" b="1" i="0" u="none" strike="noStrike" kern="1200" dirty="0" smtClean="0">
                          <a:solidFill>
                            <a:schemeClr val="dk1"/>
                          </a:solidFill>
                          <a:latin typeface="+mn-lt"/>
                          <a:ea typeface="+mn-ea"/>
                          <a:cs typeface="+mn-cs"/>
                        </a:rPr>
                        <a:t>Oś priorytetowa 3 Gospodarka niskoemisyjna </a:t>
                      </a:r>
                    </a:p>
                    <a:p>
                      <a:pPr marL="0" algn="l" defTabSz="914400" rtl="0" eaLnBrk="1" latinLnBrk="0" hangingPunct="1">
                        <a:lnSpc>
                          <a:spcPct val="120000"/>
                        </a:lnSpc>
                      </a:pPr>
                      <a:r>
                        <a:rPr lang="pl-PL" sz="1800" b="0" i="0" u="none" strike="noStrike" kern="1200" dirty="0" smtClean="0">
                          <a:solidFill>
                            <a:schemeClr val="dk1"/>
                          </a:solidFill>
                          <a:latin typeface="+mn-lt"/>
                          <a:ea typeface="+mn-ea"/>
                          <a:cs typeface="+mn-cs"/>
                        </a:rPr>
                        <a:t>Działanie 3.4 Wdrażanie strategii niskoemisyjnych</a:t>
                      </a:r>
                    </a:p>
                    <a:p>
                      <a:pPr marL="0" algn="l" defTabSz="914400" rtl="0" eaLnBrk="1" latinLnBrk="0" hangingPunct="1">
                        <a:lnSpc>
                          <a:spcPct val="120000"/>
                        </a:lnSpc>
                      </a:pPr>
                      <a:r>
                        <a:rPr lang="pl-PL" sz="1800" b="0" i="0" u="none" strike="noStrike" kern="1200" dirty="0" err="1" smtClean="0">
                          <a:solidFill>
                            <a:schemeClr val="dk1"/>
                          </a:solidFill>
                          <a:latin typeface="+mn-lt"/>
                          <a:ea typeface="+mn-ea"/>
                          <a:cs typeface="+mn-cs"/>
                        </a:rPr>
                        <a:t>Poddziałanie</a:t>
                      </a:r>
                      <a:r>
                        <a:rPr lang="pl-PL" sz="1800" b="0" i="0" u="none" strike="noStrike" kern="1200" dirty="0" smtClean="0">
                          <a:solidFill>
                            <a:schemeClr val="dk1"/>
                          </a:solidFill>
                          <a:latin typeface="+mn-lt"/>
                          <a:ea typeface="+mn-ea"/>
                          <a:cs typeface="+mn-cs"/>
                        </a:rPr>
                        <a:t> 3.4.3 (3.4.B.)</a:t>
                      </a:r>
                    </a:p>
                  </a:txBody>
                  <a:tcPr marL="38100" marR="38100" marT="38100" marB="38100"/>
                </a:tc>
                <a:tc>
                  <a:txBody>
                    <a:bodyPr/>
                    <a:lstStyle/>
                    <a:p>
                      <a:r>
                        <a:rPr lang="pl-PL" dirty="0" smtClean="0"/>
                        <a:t>EFRR</a:t>
                      </a:r>
                      <a:endParaRPr lang="pl-PL" dirty="0"/>
                    </a:p>
                  </a:txBody>
                  <a:tcPr/>
                </a:tc>
              </a:tr>
              <a:tr h="1466463">
                <a:tc vMerge="1">
                  <a:txBody>
                    <a:bodyPr/>
                    <a:lstStyle/>
                    <a:p>
                      <a:endParaRPr lang="pl-PL" dirty="0" smtClean="0"/>
                    </a:p>
                  </a:txBody>
                  <a:tcPr/>
                </a:tc>
                <a:tc>
                  <a:txBody>
                    <a:bodyPr/>
                    <a:lstStyle/>
                    <a:p>
                      <a:pPr rtl="0"/>
                      <a:r>
                        <a:rPr lang="pl-PL" sz="1800" b="1" i="0" u="none" strike="noStrike" dirty="0" smtClean="0"/>
                        <a:t>Oś priorytetowa10 Edukacja </a:t>
                      </a:r>
                      <a:endParaRPr lang="pl-PL" i="0" u="none" strike="noStrike" dirty="0" smtClean="0"/>
                    </a:p>
                    <a:p>
                      <a:pPr rtl="0"/>
                      <a:r>
                        <a:rPr lang="pl-PL" sz="1800" b="0" i="0" u="none" strike="noStrike" dirty="0" smtClean="0"/>
                        <a:t>Działanie 10.1 Zapewnienie równego dostępu do wysokiej jakości edukacji przedszkolnej</a:t>
                      </a:r>
                      <a:endParaRPr lang="pl-PL" b="0" dirty="0" smtClean="0"/>
                    </a:p>
                    <a:p>
                      <a:pPr rtl="0"/>
                      <a:r>
                        <a:rPr lang="pl-PL" sz="1800" b="0" i="0" u="none" strike="noStrike" dirty="0" err="1" smtClean="0"/>
                        <a:t>Poddziałanie</a:t>
                      </a:r>
                      <a:r>
                        <a:rPr lang="pl-PL" sz="1800" b="0" i="0" u="none" strike="noStrike" dirty="0" smtClean="0"/>
                        <a:t> 10.1.3 ( 10.1.A,B,C,)</a:t>
                      </a:r>
                      <a:endParaRPr lang="pl-PL" b="0" dirty="0"/>
                    </a:p>
                  </a:txBody>
                  <a:tcPr/>
                </a:tc>
                <a:tc>
                  <a:txBody>
                    <a:bodyPr/>
                    <a:lstStyle/>
                    <a:p>
                      <a:r>
                        <a:rPr lang="pl-PL" dirty="0" smtClean="0"/>
                        <a:t>EFS</a:t>
                      </a:r>
                      <a:endParaRPr lang="pl-PL"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95759" y="2771809"/>
            <a:ext cx="8366797" cy="1373070"/>
          </a:xfrm>
        </p:spPr>
        <p:txBody>
          <a:bodyPr/>
          <a:lstStyle/>
          <a:p>
            <a:r>
              <a:rPr lang="pl-PL" b="1" dirty="0"/>
              <a:t>Zintegrowane Inwestycje Terytorialne AJ</a:t>
            </a:r>
          </a:p>
        </p:txBody>
      </p:sp>
      <p:sp>
        <p:nvSpPr>
          <p:cNvPr id="3" name="Podtytuł 2"/>
          <p:cNvSpPr>
            <a:spLocks noGrp="1"/>
          </p:cNvSpPr>
          <p:nvPr>
            <p:ph type="subTitle" idx="1"/>
          </p:nvPr>
        </p:nvSpPr>
        <p:spPr/>
        <p:txBody>
          <a:bodyPr vert="horz" lIns="91440" tIns="45720" rIns="91440" bIns="45720" rtlCol="0" anchor="t">
            <a:normAutofit/>
          </a:bodyPr>
          <a:lstStyle/>
          <a:p>
            <a:r>
              <a:rPr lang="pl-PL" dirty="0"/>
              <a:t>Wydział Zarządzania Zintegrowanymi Inwestycjami Terytorialnymi Aglomeracji Jeleniogórskiej</a:t>
            </a:r>
          </a:p>
        </p:txBody>
      </p:sp>
      <p:pic>
        <p:nvPicPr>
          <p:cNvPr id="4" name="Obraz 3" descr="FEPR-DS-UE-EFS-kolor.png"/>
          <p:cNvPicPr>
            <a:picLocks noChangeAspect="1"/>
          </p:cNvPicPr>
          <p:nvPr/>
        </p:nvPicPr>
        <p:blipFill>
          <a:blip r:embed="rId3"/>
          <a:stretch>
            <a:fillRect/>
          </a:stretch>
        </p:blipFill>
        <p:spPr>
          <a:xfrm>
            <a:off x="1422400" y="244475"/>
            <a:ext cx="9013371" cy="882650"/>
          </a:xfrm>
          <a:prstGeom prst="rect">
            <a:avLst/>
          </a:prstGeom>
        </p:spPr>
      </p:pic>
      <p:sp>
        <p:nvSpPr>
          <p:cNvPr id="5" name="pole tekstowe 4"/>
          <p:cNvSpPr txBox="1"/>
          <p:nvPr/>
        </p:nvSpPr>
        <p:spPr>
          <a:xfrm>
            <a:off x="1727200" y="1244600"/>
            <a:ext cx="8318500" cy="400050"/>
          </a:xfrm>
          <a:prstGeom prst="rect">
            <a:avLst/>
          </a:prstGeom>
        </p:spPr>
        <p:txBody>
          <a:bodyPr rtlCol="0">
            <a:spAutoFit/>
          </a:bodyPr>
          <a:lstStyle/>
          <a:p>
            <a:pPr algn="ctr"/>
            <a:r>
              <a:rPr lang="pl-PL" sz="1000" dirty="0">
                <a:solidFill>
                  <a:srgbClr val="000000"/>
                </a:solidFill>
              </a:rPr>
              <a:t>Projekt dofinansowany z środków Unii Europejskiej w ramach Pomocy Technicznej Regionalnego Programu </a:t>
            </a:r>
          </a:p>
          <a:p>
            <a:pPr algn="ctr"/>
            <a:r>
              <a:rPr lang="pl-PL" sz="1000" dirty="0">
                <a:solidFill>
                  <a:srgbClr val="000000"/>
                </a:solidFill>
              </a:rPr>
              <a:t>Operacyjnego dla Województwa Dolnośląskiego na lata 2014-2020.</a:t>
            </a:r>
          </a:p>
        </p:txBody>
      </p:sp>
    </p:spTree>
    <p:extLst>
      <p:ext uri="{BB962C8B-B14F-4D97-AF65-F5344CB8AC3E}">
        <p14:creationId xmlns:p14="http://schemas.microsoft.com/office/powerpoint/2010/main" val="1397264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b="1" dirty="0" smtClean="0"/>
              <a:t>Weryfikacja techniczna wniosków</a:t>
            </a:r>
            <a:endParaRPr lang="pl-PL" b="1" dirty="0"/>
          </a:p>
        </p:txBody>
      </p:sp>
      <p:sp>
        <p:nvSpPr>
          <p:cNvPr id="4" name="Zawartość — symbol zastępczy 2"/>
          <p:cNvSpPr>
            <a:spLocks noGrp="1"/>
          </p:cNvSpPr>
          <p:nvPr>
            <p:ph idx="1"/>
          </p:nvPr>
        </p:nvSpPr>
        <p:spPr>
          <a:xfrm>
            <a:off x="636778" y="2462512"/>
            <a:ext cx="9613861" cy="3599316"/>
          </a:xfrm>
        </p:spPr>
        <p:txBody>
          <a:bodyPr vert="horz" lIns="91440" tIns="45720" rIns="91440" bIns="45720" rtlCol="0" anchor="t">
            <a:normAutofit fontScale="85000" lnSpcReduction="20000"/>
          </a:bodyPr>
          <a:lstStyle/>
          <a:p>
            <a:r>
              <a:rPr lang="pl-PL" sz="3600" dirty="0"/>
              <a:t>odbywa się </a:t>
            </a:r>
            <a:r>
              <a:rPr lang="pl-PL" sz="3600" b="1" dirty="0"/>
              <a:t>przed rozpoczęciem prac </a:t>
            </a:r>
            <a:r>
              <a:rPr lang="pl-PL" sz="3600" b="1" dirty="0" smtClean="0"/>
              <a:t>KOP</a:t>
            </a:r>
            <a:endParaRPr lang="pl-PL" sz="3600" dirty="0" smtClean="0"/>
          </a:p>
          <a:p>
            <a:r>
              <a:rPr lang="pl-PL" sz="3600" b="1" dirty="0" smtClean="0"/>
              <a:t>s</a:t>
            </a:r>
            <a:r>
              <a:rPr sz="3600" b="1" dirty="0" smtClean="0"/>
              <a:t>prawdzenie wniosków pod kątem spełnienia przesłanek art.</a:t>
            </a:r>
            <a:r>
              <a:rPr lang="pl-PL" sz="3600" b="1" dirty="0" smtClean="0"/>
              <a:t> </a:t>
            </a:r>
            <a:r>
              <a:rPr sz="3600" b="1" dirty="0" smtClean="0"/>
              <a:t>43</a:t>
            </a:r>
          </a:p>
          <a:p>
            <a:pPr>
              <a:buNone/>
            </a:pPr>
            <a:r>
              <a:rPr sz="1800" dirty="0" smtClean="0"/>
              <a:t>    </a:t>
            </a:r>
            <a:r>
              <a:rPr sz="1800" i="1" dirty="0" smtClean="0"/>
              <a:t>Art. 43. Ustawy o zasadach realizacji programów w zakresie polityki spójności finansowanych w perspektywie finansowej 2014 - 2020</a:t>
            </a:r>
          </a:p>
          <a:p>
            <a:pPr>
              <a:buNone/>
            </a:pPr>
            <a:r>
              <a:rPr sz="1800" dirty="0" smtClean="0"/>
              <a:t>    1. W razie stwierdzenia we wniosku o dofinansowanie projektu braków formalnych lub oczywistych omyłek, właściwa instytucja wzywa wnioskodawcę do uzupełnienia wniosku lub poprawienia w nim oczywistej omyłki, w wyznaczonym terminie nie krótszym niż 7 dni, pod rygorem pozostawienia wniosku bez rozpatrzenia. </a:t>
            </a:r>
            <a:br>
              <a:rPr sz="1800" dirty="0" smtClean="0"/>
            </a:br>
            <a:r>
              <a:rPr sz="1800" dirty="0" smtClean="0"/>
              <a:t>2. Uzupełnienie wniosku o dofinansowanie projektu lub poprawienie w nim oczywistej omyłki nie może prowadzić do jego istotnej modyfikacji.</a:t>
            </a:r>
            <a:endParaRPr sz="1800" b="1" dirty="0" smtClean="0"/>
          </a:p>
          <a:p>
            <a:r>
              <a:rPr lang="pl-PL" sz="3600" b="1" dirty="0" smtClean="0"/>
              <a:t>m</a:t>
            </a:r>
            <a:r>
              <a:rPr sz="3600" b="1" dirty="0" smtClean="0"/>
              <a:t>ożliwość poprawy /uzupełnienia wniosku pod kątem formalnych i oczywistych omyłek</a:t>
            </a:r>
            <a:endParaRPr lang="pl-PL" sz="3500" b="1" dirty="0" smtClean="0"/>
          </a:p>
          <a:p>
            <a:endParaRPr lang="pl-P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5759" y="753228"/>
            <a:ext cx="9798423" cy="1080938"/>
          </a:xfrm>
        </p:spPr>
        <p:txBody>
          <a:bodyPr>
            <a:normAutofit/>
          </a:bodyPr>
          <a:lstStyle/>
          <a:p>
            <a:r>
              <a:rPr lang="pl-PL" b="1" dirty="0">
                <a:latin typeface="Trebuchet MS" charset="0"/>
              </a:rPr>
              <a:t>Kryteria oceny zgodności projektów </a:t>
            </a:r>
            <a:r>
              <a:rPr lang="pl-PL" b="1" dirty="0" smtClean="0">
                <a:latin typeface="Trebuchet MS" charset="0"/>
              </a:rPr>
              <a:t/>
            </a:r>
            <a:br>
              <a:rPr lang="pl-PL" b="1" dirty="0" smtClean="0">
                <a:latin typeface="Trebuchet MS" charset="0"/>
              </a:rPr>
            </a:br>
            <a:r>
              <a:rPr lang="pl-PL" b="1" dirty="0" smtClean="0">
                <a:latin typeface="Trebuchet MS" charset="0"/>
              </a:rPr>
              <a:t>ze </a:t>
            </a:r>
            <a:r>
              <a:rPr lang="pl-PL" b="1" dirty="0">
                <a:latin typeface="Trebuchet MS" charset="0"/>
              </a:rPr>
              <a:t>Strategią ZIT </a:t>
            </a:r>
            <a:r>
              <a:rPr lang="pl-PL" b="1" dirty="0" smtClean="0">
                <a:latin typeface="Trebuchet MS" charset="0"/>
              </a:rPr>
              <a:t>AJ– KRYTERIA KLUCZOWE</a:t>
            </a:r>
            <a:endParaRPr lang="pl-PL" b="1" dirty="0">
              <a:latin typeface="Trebuchet MS" charset="0"/>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6693342"/>
              </p:ext>
            </p:extLst>
          </p:nvPr>
        </p:nvGraphicFramePr>
        <p:xfrm>
          <a:off x="760677" y="2329180"/>
          <a:ext cx="10663815" cy="3912713"/>
        </p:xfrm>
        <a:graphic>
          <a:graphicData uri="http://schemas.openxmlformats.org/drawingml/2006/table">
            <a:tbl>
              <a:tblPr firstRow="1" bandRow="1">
                <a:tableStyleId>{5C22544A-7EE6-4342-B048-85BDC9FD1C3A}</a:tableStyleId>
              </a:tblPr>
              <a:tblGrid>
                <a:gridCol w="574637">
                  <a:extLst>
                    <a:ext uri="{9D8B030D-6E8A-4147-A177-3AD203B41FA5}">
                      <a16:colId xmlns="" xmlns:a16="http://schemas.microsoft.com/office/drawing/2014/main" val="1119627528"/>
                    </a:ext>
                  </a:extLst>
                </a:gridCol>
                <a:gridCol w="3523125">
                  <a:extLst>
                    <a:ext uri="{9D8B030D-6E8A-4147-A177-3AD203B41FA5}">
                      <a16:colId xmlns="" xmlns:a16="http://schemas.microsoft.com/office/drawing/2014/main" val="3785847995"/>
                    </a:ext>
                  </a:extLst>
                </a:gridCol>
                <a:gridCol w="3899971">
                  <a:extLst>
                    <a:ext uri="{9D8B030D-6E8A-4147-A177-3AD203B41FA5}">
                      <a16:colId xmlns="" xmlns:a16="http://schemas.microsoft.com/office/drawing/2014/main" val="191516356"/>
                    </a:ext>
                  </a:extLst>
                </a:gridCol>
                <a:gridCol w="2666082">
                  <a:extLst>
                    <a:ext uri="{9D8B030D-6E8A-4147-A177-3AD203B41FA5}">
                      <a16:colId xmlns="" xmlns:a16="http://schemas.microsoft.com/office/drawing/2014/main" val="4175787850"/>
                    </a:ext>
                  </a:extLst>
                </a:gridCol>
              </a:tblGrid>
              <a:tr h="594619">
                <a:tc>
                  <a:txBody>
                    <a:bodyPr/>
                    <a:lstStyle/>
                    <a:p>
                      <a:r>
                        <a:rPr lang="pl-PL" dirty="0" smtClean="0">
                          <a:latin typeface="Trebuchet MS" charset="0"/>
                        </a:rPr>
                        <a:t>Lp</a:t>
                      </a:r>
                      <a:r>
                        <a:rPr lang="pl-PL" dirty="0">
                          <a:latin typeface="Trebuchet MS" charset="0"/>
                        </a:rPr>
                        <a:t>.</a:t>
                      </a:r>
                    </a:p>
                  </a:txBody>
                  <a:tcPr/>
                </a:tc>
                <a:tc>
                  <a:txBody>
                    <a:bodyPr/>
                    <a:lstStyle/>
                    <a:p>
                      <a:pPr algn="ctr"/>
                      <a:r>
                        <a:rPr lang="pl-PL" sz="2000" b="1" kern="1200" dirty="0" smtClean="0">
                          <a:solidFill>
                            <a:schemeClr val="lt1"/>
                          </a:solidFill>
                          <a:effectLst/>
                          <a:latin typeface="+mn-lt"/>
                          <a:ea typeface="+mn-ea"/>
                          <a:cs typeface="+mn-cs"/>
                        </a:rPr>
                        <a:t>KRYTERIA KLUCZOWE</a:t>
                      </a:r>
                      <a:endParaRPr lang="pl-PL" sz="2000" b="1" dirty="0">
                        <a:latin typeface="Trebuchet MS" charset="0"/>
                      </a:endParaRPr>
                    </a:p>
                  </a:txBody>
                  <a:tcPr/>
                </a:tc>
                <a:tc>
                  <a:txBody>
                    <a:bodyPr/>
                    <a:lstStyle/>
                    <a:p>
                      <a:pPr algn="ctr"/>
                      <a:r>
                        <a:rPr lang="pl-PL" sz="1800" b="1" kern="1200" dirty="0" smtClean="0">
                          <a:solidFill>
                            <a:schemeClr val="lt1"/>
                          </a:solidFill>
                          <a:effectLst/>
                          <a:latin typeface="+mn-lt"/>
                          <a:ea typeface="+mn-ea"/>
                          <a:cs typeface="+mn-cs"/>
                        </a:rPr>
                        <a:t>DEFINICJA</a:t>
                      </a:r>
                      <a:r>
                        <a:rPr lang="pl-PL" sz="1800" b="1" kern="1200" baseline="0" dirty="0" smtClean="0">
                          <a:solidFill>
                            <a:schemeClr val="lt1"/>
                          </a:solidFill>
                          <a:effectLst/>
                          <a:latin typeface="+mn-lt"/>
                          <a:ea typeface="+mn-ea"/>
                          <a:cs typeface="+mn-cs"/>
                        </a:rPr>
                        <a:t> KRYTERIUM</a:t>
                      </a:r>
                      <a:endParaRPr lang="pl-PL" dirty="0">
                        <a:latin typeface="Trebuchet MS"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chemeClr val="lt1"/>
                          </a:solidFill>
                          <a:effectLst/>
                          <a:latin typeface="+mn-lt"/>
                          <a:ea typeface="+mn-ea"/>
                          <a:cs typeface="+mn-cs"/>
                        </a:rPr>
                        <a:t>OPIS ZNACZENIA KRYTERIUM</a:t>
                      </a:r>
                      <a:endParaRPr lang="pl-PL" dirty="0" smtClean="0">
                        <a:latin typeface="Trebuchet MS" charset="0"/>
                      </a:endParaRPr>
                    </a:p>
                  </a:txBody>
                  <a:tcPr/>
                </a:tc>
                <a:extLst>
                  <a:ext uri="{0D108BD9-81ED-4DB2-BD59-A6C34878D82A}">
                    <a16:rowId xmlns="" xmlns:a16="http://schemas.microsoft.com/office/drawing/2014/main" val="1028040411"/>
                  </a:ext>
                </a:extLst>
              </a:tr>
              <a:tr h="1217554">
                <a:tc>
                  <a:txBody>
                    <a:bodyPr/>
                    <a:lstStyle/>
                    <a:p>
                      <a:pPr algn="ctr"/>
                      <a:r>
                        <a:rPr lang="pl-PL" b="1" dirty="0" smtClean="0"/>
                        <a:t>1.</a:t>
                      </a:r>
                    </a:p>
                    <a:p>
                      <a:pPr algn="ctr"/>
                      <a:endParaRPr lang="pl-PL" b="1" dirty="0" smtClean="0"/>
                    </a:p>
                  </a:txBody>
                  <a:tcPr/>
                </a:tc>
                <a:tc>
                  <a:txBody>
                    <a:bodyPr/>
                    <a:lstStyle/>
                    <a:p>
                      <a:pPr algn="ctr"/>
                      <a:r>
                        <a:rPr lang="pl-PL" sz="1800" b="1" kern="1200" dirty="0" smtClean="0">
                          <a:solidFill>
                            <a:schemeClr val="dk1"/>
                          </a:solidFill>
                          <a:effectLst/>
                          <a:latin typeface="+mn-lt"/>
                          <a:ea typeface="+mn-ea"/>
                          <a:cs typeface="+mn-cs"/>
                        </a:rPr>
                        <a:t>Ocena zgodności projektu ze Strategią ZIT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b="0" i="1" kern="1200" dirty="0" smtClean="0">
                          <a:solidFill>
                            <a:schemeClr val="dk1"/>
                          </a:solidFill>
                          <a:effectLst/>
                          <a:latin typeface="+mn-lt"/>
                          <a:ea typeface="+mn-ea"/>
                          <a:cs typeface="+mn-cs"/>
                        </a:rPr>
                        <a:t>Weryfikacja czy projekt wpisuje się w strategię ZIT</a:t>
                      </a:r>
                    </a:p>
                  </a:txBody>
                  <a:tcPr/>
                </a:tc>
                <a:tc>
                  <a:txBody>
                    <a:bodyPr/>
                    <a:lstStyle/>
                    <a:p>
                      <a:pPr algn="ctr"/>
                      <a:r>
                        <a:rPr lang="pl-PL" sz="1600" b="0" i="1" kern="1200" dirty="0" smtClean="0">
                          <a:solidFill>
                            <a:schemeClr val="dk1"/>
                          </a:solidFill>
                          <a:effectLst/>
                          <a:latin typeface="+mn-lt"/>
                          <a:ea typeface="+mn-ea"/>
                          <a:cs typeface="+mn-cs"/>
                        </a:rPr>
                        <a:t>TAK/NIE</a:t>
                      </a:r>
                      <a:r>
                        <a:rPr lang="pl-PL" sz="1000" b="0" i="1" kern="1200" dirty="0" smtClean="0">
                          <a:solidFill>
                            <a:schemeClr val="dk1"/>
                          </a:solidFill>
                          <a:effectLst/>
                          <a:latin typeface="+mn-lt"/>
                          <a:ea typeface="+mn-ea"/>
                          <a:cs typeface="+mn-cs"/>
                        </a:rPr>
                        <a:t> </a:t>
                      </a:r>
                    </a:p>
                    <a:p>
                      <a:pPr algn="ctr"/>
                      <a:r>
                        <a:rPr lang="pl-PL" sz="1600" b="0" i="1" kern="1200" dirty="0" smtClean="0">
                          <a:solidFill>
                            <a:schemeClr val="dk1"/>
                          </a:solidFill>
                          <a:effectLst/>
                          <a:latin typeface="+mn-lt"/>
                          <a:ea typeface="+mn-ea"/>
                          <a:cs typeface="+mn-cs"/>
                        </a:rPr>
                        <a:t>Kryterium obligatoryjne (kluczowe) – niespełnienie oznacza odrzucenie wniosku</a:t>
                      </a:r>
                    </a:p>
                  </a:txBody>
                  <a:tcPr/>
                </a:tc>
                <a:extLst>
                  <a:ext uri="{0D108BD9-81ED-4DB2-BD59-A6C34878D82A}">
                    <a16:rowId xmlns="" xmlns:a16="http://schemas.microsoft.com/office/drawing/2014/main" val="2920108818"/>
                  </a:ext>
                </a:extLst>
              </a:tr>
              <a:tr h="19619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b="1" dirty="0" smtClean="0"/>
                        <a:t>2.</a:t>
                      </a:r>
                    </a:p>
                    <a:p>
                      <a:pPr algn="ctr"/>
                      <a:endParaRPr lang="pl-PL" b="1"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chemeClr val="dk1"/>
                          </a:solidFill>
                          <a:effectLst/>
                          <a:latin typeface="+mn-lt"/>
                          <a:ea typeface="+mn-ea"/>
                          <a:cs typeface="+mn-cs"/>
                        </a:rPr>
                        <a:t>Poprawność doboru wskaźników</a:t>
                      </a:r>
                    </a:p>
                    <a:p>
                      <a:pPr algn="ctr"/>
                      <a:endParaRPr lang="pl-PL" b="1" dirty="0">
                        <a:latin typeface="Trebuchet MS"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b="0" i="1" kern="1200" dirty="0" smtClean="0">
                          <a:solidFill>
                            <a:schemeClr val="dk1"/>
                          </a:solidFill>
                          <a:effectLst/>
                          <a:latin typeface="+mn-lt"/>
                          <a:ea typeface="+mn-ea"/>
                          <a:cs typeface="+mn-cs"/>
                        </a:rPr>
                        <a:t>W ramach kryterium będzie sprawdzane czy wybrane wskaźniki produktu i rezultatu odzwierciedlają zakres rzeczowy projektu, </a:t>
                      </a:r>
                      <a:br>
                        <a:rPr lang="pl-PL" sz="1600" b="0" i="1" kern="1200" dirty="0" smtClean="0">
                          <a:solidFill>
                            <a:schemeClr val="dk1"/>
                          </a:solidFill>
                          <a:effectLst/>
                          <a:latin typeface="+mn-lt"/>
                          <a:ea typeface="+mn-ea"/>
                          <a:cs typeface="+mn-cs"/>
                        </a:rPr>
                      </a:br>
                      <a:r>
                        <a:rPr lang="pl-PL" sz="1600" b="0" i="1" kern="1200" dirty="0" smtClean="0">
                          <a:solidFill>
                            <a:schemeClr val="dk1"/>
                          </a:solidFill>
                          <a:effectLst/>
                          <a:latin typeface="+mn-lt"/>
                          <a:ea typeface="+mn-ea"/>
                          <a:cs typeface="+mn-cs"/>
                        </a:rPr>
                        <a:t>a założone do osiągnięcia wartości są realne do osiągnięcia (nie zostały sztucznie zawyżone lub zaniżone)</a:t>
                      </a:r>
                    </a:p>
                  </a:txBody>
                  <a:tcPr/>
                </a:tc>
                <a:tc>
                  <a:txBody>
                    <a:bodyPr/>
                    <a:lstStyle/>
                    <a:p>
                      <a:pPr algn="ctr"/>
                      <a:r>
                        <a:rPr lang="pl-PL" sz="1600" b="0" i="1" kern="1200" dirty="0" smtClean="0">
                          <a:solidFill>
                            <a:schemeClr val="dk1"/>
                          </a:solidFill>
                          <a:effectLst/>
                          <a:latin typeface="+mn-lt"/>
                          <a:ea typeface="+mn-ea"/>
                          <a:cs typeface="+mn-cs"/>
                        </a:rPr>
                        <a:t>TAK/NIE/NIE DOTYCZY</a:t>
                      </a:r>
                    </a:p>
                    <a:p>
                      <a:pPr algn="ctr"/>
                      <a:r>
                        <a:rPr lang="pl-PL" sz="1600" b="0" i="1" kern="1200" dirty="0" smtClean="0">
                          <a:solidFill>
                            <a:schemeClr val="dk1"/>
                          </a:solidFill>
                          <a:effectLst/>
                          <a:latin typeface="+mn-lt"/>
                          <a:ea typeface="+mn-ea"/>
                          <a:cs typeface="+mn-cs"/>
                        </a:rPr>
                        <a:t> </a:t>
                      </a:r>
                    </a:p>
                    <a:p>
                      <a:pPr algn="ctr"/>
                      <a:r>
                        <a:rPr lang="pl-PL" sz="1600" b="0" i="1" kern="1200" dirty="0" smtClean="0">
                          <a:solidFill>
                            <a:schemeClr val="dk1"/>
                          </a:solidFill>
                          <a:effectLst/>
                          <a:latin typeface="+mn-lt"/>
                          <a:ea typeface="+mn-ea"/>
                          <a:cs typeface="+mn-cs"/>
                        </a:rPr>
                        <a:t>Kryterium obligatoryjne (kluczowe) – niespełnienie oznacza odrzucenie wniosku</a:t>
                      </a:r>
                    </a:p>
                  </a:txBody>
                  <a:tcPr/>
                </a:tc>
              </a:tr>
            </a:tbl>
          </a:graphicData>
        </a:graphic>
      </p:graphicFrame>
      <p:sp>
        <p:nvSpPr>
          <p:cNvPr id="5" name="Prostokąt 4"/>
          <p:cNvSpPr/>
          <p:nvPr/>
        </p:nvSpPr>
        <p:spPr>
          <a:xfrm>
            <a:off x="682172" y="6370323"/>
            <a:ext cx="10697029" cy="246221"/>
          </a:xfrm>
          <a:prstGeom prst="rect">
            <a:avLst/>
          </a:prstGeom>
        </p:spPr>
        <p:txBody>
          <a:bodyPr wrap="square">
            <a:spAutoFit/>
          </a:bodyPr>
          <a:lstStyle/>
          <a:p>
            <a:pPr algn="ctr"/>
            <a:r>
              <a:rPr sz="1000" dirty="0" smtClean="0"/>
              <a:t>.</a:t>
            </a:r>
            <a:endParaRPr lang="pl-PL" sz="1000" dirty="0"/>
          </a:p>
        </p:txBody>
      </p:sp>
    </p:spTree>
    <p:extLst>
      <p:ext uri="{BB962C8B-B14F-4D97-AF65-F5344CB8AC3E}">
        <p14:creationId xmlns:p14="http://schemas.microsoft.com/office/powerpoint/2010/main" val="3696288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5759" y="753229"/>
            <a:ext cx="9798423" cy="1080937"/>
          </a:xfrm>
        </p:spPr>
        <p:txBody>
          <a:bodyPr/>
          <a:lstStyle/>
          <a:p>
            <a:r>
              <a:rPr lang="pl-PL" b="1" dirty="0">
                <a:latin typeface="Trebuchet MS" charset="0"/>
              </a:rPr>
              <a:t>Kryteria oceny zgodności projektów </a:t>
            </a:r>
            <a:r>
              <a:rPr lang="pl-PL" b="1" dirty="0" smtClean="0">
                <a:latin typeface="Trebuchet MS" charset="0"/>
              </a:rPr>
              <a:t/>
            </a:r>
            <a:br>
              <a:rPr lang="pl-PL" b="1" dirty="0" smtClean="0">
                <a:latin typeface="Trebuchet MS" charset="0"/>
              </a:rPr>
            </a:br>
            <a:r>
              <a:rPr lang="pl-PL" b="1" dirty="0" smtClean="0">
                <a:latin typeface="Trebuchet MS" charset="0"/>
              </a:rPr>
              <a:t>ze </a:t>
            </a:r>
            <a:r>
              <a:rPr lang="pl-PL" b="1" dirty="0">
                <a:latin typeface="Trebuchet MS" charset="0"/>
              </a:rPr>
              <a:t>Strategią ZIT AJ – KRYTERIA PUNKTOWE</a:t>
            </a:r>
            <a:endParaRPr lang="pl-PL" b="1" dirty="0"/>
          </a:p>
        </p:txBody>
      </p:sp>
      <p:graphicFrame>
        <p:nvGraphicFramePr>
          <p:cNvPr id="13" name="Symbol zastępczy zawartości 3"/>
          <p:cNvGraphicFramePr>
            <a:graphicFrameLocks noGrp="1"/>
          </p:cNvGraphicFramePr>
          <p:nvPr>
            <p:ph sz="half" idx="2"/>
            <p:extLst>
              <p:ext uri="{D42A27DB-BD31-4B8C-83A1-F6EECF244321}">
                <p14:modId xmlns:p14="http://schemas.microsoft.com/office/powerpoint/2010/main" val="2568284639"/>
              </p:ext>
            </p:extLst>
          </p:nvPr>
        </p:nvGraphicFramePr>
        <p:xfrm>
          <a:off x="407625" y="2329177"/>
          <a:ext cx="11160087" cy="4380095"/>
        </p:xfrm>
        <a:graphic>
          <a:graphicData uri="http://schemas.openxmlformats.org/drawingml/2006/table">
            <a:tbl>
              <a:tblPr firstRow="1" bandRow="1">
                <a:tableStyleId>{5C22544A-7EE6-4342-B048-85BDC9FD1C3A}</a:tableStyleId>
              </a:tblPr>
              <a:tblGrid>
                <a:gridCol w="596839">
                  <a:extLst>
                    <a:ext uri="{9D8B030D-6E8A-4147-A177-3AD203B41FA5}">
                      <a16:colId xmlns="" xmlns:a16="http://schemas.microsoft.com/office/drawing/2014/main" val="1119627528"/>
                    </a:ext>
                  </a:extLst>
                </a:gridCol>
                <a:gridCol w="3490419">
                  <a:extLst>
                    <a:ext uri="{9D8B030D-6E8A-4147-A177-3AD203B41FA5}">
                      <a16:colId xmlns="" xmlns:a16="http://schemas.microsoft.com/office/drawing/2014/main" val="3785847995"/>
                    </a:ext>
                  </a:extLst>
                </a:gridCol>
                <a:gridCol w="5565437">
                  <a:extLst>
                    <a:ext uri="{9D8B030D-6E8A-4147-A177-3AD203B41FA5}">
                      <a16:colId xmlns="" xmlns:a16="http://schemas.microsoft.com/office/drawing/2014/main" val="191516356"/>
                    </a:ext>
                  </a:extLst>
                </a:gridCol>
                <a:gridCol w="1507392">
                  <a:extLst>
                    <a:ext uri="{9D8B030D-6E8A-4147-A177-3AD203B41FA5}">
                      <a16:colId xmlns="" xmlns:a16="http://schemas.microsoft.com/office/drawing/2014/main" val="1742550385"/>
                    </a:ext>
                  </a:extLst>
                </a:gridCol>
              </a:tblGrid>
              <a:tr h="722495">
                <a:tc>
                  <a:txBody>
                    <a:bodyPr/>
                    <a:lstStyle/>
                    <a:p>
                      <a:r>
                        <a:rPr lang="pl-PL" dirty="0">
                          <a:latin typeface="Trebuchet MS" charset="0"/>
                        </a:rPr>
                        <a:t>Lp.</a:t>
                      </a:r>
                    </a:p>
                  </a:txBody>
                  <a:tcPr/>
                </a:tc>
                <a:tc>
                  <a:txBody>
                    <a:bodyPr/>
                    <a:lstStyle/>
                    <a:p>
                      <a:pPr algn="ctr"/>
                      <a:r>
                        <a:rPr lang="pl-PL" sz="1800" b="1" kern="1200" dirty="0" smtClean="0">
                          <a:solidFill>
                            <a:schemeClr val="lt1"/>
                          </a:solidFill>
                          <a:effectLst/>
                          <a:latin typeface="+mn-lt"/>
                          <a:ea typeface="+mn-ea"/>
                          <a:cs typeface="+mn-cs"/>
                        </a:rPr>
                        <a:t>KRYTERIA PUNKTOWE</a:t>
                      </a:r>
                      <a:endParaRPr lang="pl-PL" dirty="0">
                        <a:latin typeface="Trebuchet MS"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chemeClr val="lt1"/>
                          </a:solidFill>
                          <a:effectLst/>
                          <a:latin typeface="+mn-lt"/>
                          <a:ea typeface="+mn-ea"/>
                          <a:cs typeface="+mn-cs"/>
                        </a:rPr>
                        <a:t>DEFINICJA</a:t>
                      </a:r>
                      <a:r>
                        <a:rPr lang="pl-PL" sz="1800" b="1" kern="1200" baseline="0" dirty="0" smtClean="0">
                          <a:solidFill>
                            <a:schemeClr val="lt1"/>
                          </a:solidFill>
                          <a:effectLst/>
                          <a:latin typeface="+mn-lt"/>
                          <a:ea typeface="+mn-ea"/>
                          <a:cs typeface="+mn-cs"/>
                        </a:rPr>
                        <a:t> KRYTERIUM</a:t>
                      </a:r>
                      <a:endParaRPr lang="pl-PL" dirty="0" smtClean="0">
                        <a:latin typeface="Trebuchet MS" charset="0"/>
                      </a:endParaRPr>
                    </a:p>
                  </a:txBody>
                  <a:tcPr/>
                </a:tc>
                <a:tc>
                  <a:txBody>
                    <a:bodyPr/>
                    <a:lstStyle/>
                    <a:p>
                      <a:pPr algn="ctr"/>
                      <a:r>
                        <a:rPr lang="pl-PL" dirty="0" smtClean="0">
                          <a:latin typeface="Trebuchet MS" charset="0"/>
                        </a:rPr>
                        <a:t>KRYTERIUM</a:t>
                      </a:r>
                      <a:r>
                        <a:rPr lang="pl-PL" baseline="0" dirty="0" smtClean="0">
                          <a:latin typeface="Trebuchet MS" charset="0"/>
                        </a:rPr>
                        <a:t> PUNKTOWE</a:t>
                      </a:r>
                      <a:endParaRPr lang="pl-PL" dirty="0">
                        <a:latin typeface="Trebuchet MS" charset="0"/>
                      </a:endParaRPr>
                    </a:p>
                  </a:txBody>
                  <a:tcPr/>
                </a:tc>
                <a:extLst>
                  <a:ext uri="{0D108BD9-81ED-4DB2-BD59-A6C34878D82A}">
                    <a16:rowId xmlns="" xmlns:a16="http://schemas.microsoft.com/office/drawing/2014/main" val="1028040411"/>
                  </a:ext>
                </a:extLst>
              </a:tr>
              <a:tr h="3187357">
                <a:tc>
                  <a:txBody>
                    <a:bodyPr/>
                    <a:lstStyle/>
                    <a:p>
                      <a:pPr algn="ctr"/>
                      <a:r>
                        <a:rPr lang="pl-PL" b="1" dirty="0" smtClean="0"/>
                        <a:t>1.</a:t>
                      </a:r>
                      <a:endParaRPr lang="pl-PL" b="1" dirty="0"/>
                    </a:p>
                  </a:txBody>
                  <a:tcPr/>
                </a:tc>
                <a:tc>
                  <a:txBody>
                    <a:bodyPr/>
                    <a:lstStyle/>
                    <a:p>
                      <a:pPr algn="l"/>
                      <a:r>
                        <a:rPr lang="pl-PL" sz="1800" b="1" kern="1200" dirty="0" smtClean="0">
                          <a:solidFill>
                            <a:schemeClr val="dk1"/>
                          </a:solidFill>
                          <a:effectLst/>
                          <a:latin typeface="+mn-lt"/>
                          <a:ea typeface="+mn-ea"/>
                          <a:cs typeface="+mn-cs"/>
                        </a:rPr>
                        <a:t>Wpływ projektu na realizację </a:t>
                      </a:r>
                      <a:br>
                        <a:rPr lang="pl-PL" sz="1800" b="1" kern="1200" dirty="0" smtClean="0">
                          <a:solidFill>
                            <a:schemeClr val="dk1"/>
                          </a:solidFill>
                          <a:effectLst/>
                          <a:latin typeface="+mn-lt"/>
                          <a:ea typeface="+mn-ea"/>
                          <a:cs typeface="+mn-cs"/>
                        </a:rPr>
                      </a:br>
                      <a:r>
                        <a:rPr lang="pl-PL" sz="1800" b="1" kern="1200" dirty="0" smtClean="0">
                          <a:solidFill>
                            <a:schemeClr val="dk1"/>
                          </a:solidFill>
                          <a:effectLst/>
                          <a:latin typeface="+mn-lt"/>
                          <a:ea typeface="+mn-ea"/>
                          <a:cs typeface="+mn-cs"/>
                        </a:rPr>
                        <a:t>Strategii ZIT AJ</a:t>
                      </a:r>
                    </a:p>
                    <a:p>
                      <a:pPr algn="l"/>
                      <a:endParaRPr lang="pl-PL" sz="1800" b="1" kern="1200" dirty="0" smtClean="0">
                        <a:solidFill>
                          <a:schemeClr val="dk1"/>
                        </a:solidFill>
                        <a:effectLst/>
                        <a:latin typeface="+mn-lt"/>
                        <a:ea typeface="+mn-ea"/>
                        <a:cs typeface="+mn-cs"/>
                      </a:endParaRPr>
                    </a:p>
                    <a:p>
                      <a:pPr algn="l"/>
                      <a:endParaRPr lang="pl-PL" sz="1800" b="1" kern="1200" dirty="0" smtClean="0">
                        <a:solidFill>
                          <a:schemeClr val="dk1"/>
                        </a:solidFill>
                        <a:effectLst/>
                        <a:latin typeface="+mn-lt"/>
                        <a:ea typeface="+mn-ea"/>
                        <a:cs typeface="+mn-cs"/>
                      </a:endParaRPr>
                    </a:p>
                  </a:txBody>
                  <a:tcPr/>
                </a:tc>
                <a:tc>
                  <a:txBody>
                    <a:bodyPr/>
                    <a:lstStyle/>
                    <a:p>
                      <a:pPr algn="just"/>
                      <a:r>
                        <a:rPr lang="pl-PL" sz="1800" b="0" kern="1200" dirty="0" smtClean="0">
                          <a:solidFill>
                            <a:schemeClr val="dk1"/>
                          </a:solidFill>
                          <a:effectLst/>
                          <a:latin typeface="+mn-lt"/>
                          <a:ea typeface="+mn-ea"/>
                          <a:cs typeface="+mn-cs"/>
                        </a:rPr>
                        <a:t>Weryfikowany będzie faktyczny wpływ przedsięwzięcia na minimalizację negatywnych zjawisk  opisanych w  Strategii ZIT oraz faktyczny wpływ projektu na realizację zamierzeń strategicznych ZIT. Sprawdzana  będzie zbieżność zapisów dokumentacji aplikacyjnej z zapisami Strategii ZIT. Ocena w tym aspekcie będzie opisowa i będzie zawierała szczegółowe  uzasadnienie dla przyznanej liczby punktów. Każdorazowo w regulaminie konkursu będzie wykazane jakie elementy będą brane pod uwagę przy ocenie tego kryterium (zakłada się, że będą to różne czynniki adekwatne do danego typu projektów).</a:t>
                      </a:r>
                      <a:endParaRPr lang="pl-PL" b="0" dirty="0" smtClean="0"/>
                    </a:p>
                  </a:txBody>
                  <a:tcPr/>
                </a:tc>
                <a:tc>
                  <a:txBody>
                    <a:bodyPr/>
                    <a:lstStyle/>
                    <a:p>
                      <a:r>
                        <a:rPr lang="pl-PL" b="1" dirty="0" smtClean="0"/>
                        <a:t>0 - 25</a:t>
                      </a:r>
                      <a:endParaRPr lang="pl-PL" b="1" dirty="0"/>
                    </a:p>
                  </a:txBody>
                  <a:tcPr/>
                </a:tc>
                <a:extLst>
                  <a:ext uri="{0D108BD9-81ED-4DB2-BD59-A6C34878D82A}">
                    <a16:rowId xmlns="" xmlns:a16="http://schemas.microsoft.com/office/drawing/2014/main" val="2920108818"/>
                  </a:ext>
                </a:extLst>
              </a:tr>
            </a:tbl>
          </a:graphicData>
        </a:graphic>
      </p:graphicFrame>
    </p:spTree>
    <p:extLst>
      <p:ext uri="{BB962C8B-B14F-4D97-AF65-F5344CB8AC3E}">
        <p14:creationId xmlns:p14="http://schemas.microsoft.com/office/powerpoint/2010/main" val="3369225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2709" y="753229"/>
            <a:ext cx="9831474" cy="1080937"/>
          </a:xfrm>
        </p:spPr>
        <p:txBody>
          <a:bodyPr/>
          <a:lstStyle/>
          <a:p>
            <a:r>
              <a:rPr lang="pl-PL" b="1" dirty="0">
                <a:latin typeface="Trebuchet MS" charset="0"/>
              </a:rPr>
              <a:t>Kryteria oceny zgodności projektów </a:t>
            </a:r>
            <a:r>
              <a:rPr lang="pl-PL" b="1" dirty="0" smtClean="0">
                <a:latin typeface="Trebuchet MS" charset="0"/>
              </a:rPr>
              <a:t/>
            </a:r>
            <a:br>
              <a:rPr lang="pl-PL" b="1" dirty="0" smtClean="0">
                <a:latin typeface="Trebuchet MS" charset="0"/>
              </a:rPr>
            </a:br>
            <a:r>
              <a:rPr lang="pl-PL" b="1" dirty="0" smtClean="0">
                <a:latin typeface="Trebuchet MS" charset="0"/>
              </a:rPr>
              <a:t>ze </a:t>
            </a:r>
            <a:r>
              <a:rPr lang="pl-PL" b="1" dirty="0">
                <a:latin typeface="Trebuchet MS" charset="0"/>
              </a:rPr>
              <a:t>Strategią ZIT AJ – KRYTERIA PUNKTOWE</a:t>
            </a:r>
            <a:endParaRPr lang="pl-PL" b="1" dirty="0"/>
          </a:p>
        </p:txBody>
      </p:sp>
      <p:graphicFrame>
        <p:nvGraphicFramePr>
          <p:cNvPr id="8" name="Symbol zastępczy zawartości 3"/>
          <p:cNvGraphicFramePr>
            <a:graphicFrameLocks noGrp="1"/>
          </p:cNvGraphicFramePr>
          <p:nvPr>
            <p:ph sz="half" idx="2"/>
            <p:extLst>
              <p:ext uri="{D42A27DB-BD31-4B8C-83A1-F6EECF244321}">
                <p14:modId xmlns:p14="http://schemas.microsoft.com/office/powerpoint/2010/main" val="2546285869"/>
              </p:ext>
            </p:extLst>
          </p:nvPr>
        </p:nvGraphicFramePr>
        <p:xfrm>
          <a:off x="506776" y="2155005"/>
          <a:ext cx="11038902" cy="3949723"/>
        </p:xfrm>
        <a:graphic>
          <a:graphicData uri="http://schemas.openxmlformats.org/drawingml/2006/table">
            <a:tbl>
              <a:tblPr firstRow="1" bandRow="1">
                <a:tableStyleId>{5C22544A-7EE6-4342-B048-85BDC9FD1C3A}</a:tableStyleId>
              </a:tblPr>
              <a:tblGrid>
                <a:gridCol w="572877">
                  <a:extLst>
                    <a:ext uri="{9D8B030D-6E8A-4147-A177-3AD203B41FA5}">
                      <a16:colId xmlns="" xmlns:a16="http://schemas.microsoft.com/office/drawing/2014/main" val="1119627528"/>
                    </a:ext>
                  </a:extLst>
                </a:gridCol>
                <a:gridCol w="2826986">
                  <a:extLst>
                    <a:ext uri="{9D8B030D-6E8A-4147-A177-3AD203B41FA5}">
                      <a16:colId xmlns="" xmlns:a16="http://schemas.microsoft.com/office/drawing/2014/main" val="3785847995"/>
                    </a:ext>
                  </a:extLst>
                </a:gridCol>
                <a:gridCol w="6128699">
                  <a:extLst>
                    <a:ext uri="{9D8B030D-6E8A-4147-A177-3AD203B41FA5}">
                      <a16:colId xmlns="" xmlns:a16="http://schemas.microsoft.com/office/drawing/2014/main" val="191516356"/>
                    </a:ext>
                  </a:extLst>
                </a:gridCol>
                <a:gridCol w="1510340">
                  <a:extLst>
                    <a:ext uri="{9D8B030D-6E8A-4147-A177-3AD203B41FA5}">
                      <a16:colId xmlns="" xmlns:a16="http://schemas.microsoft.com/office/drawing/2014/main" val="1742550385"/>
                    </a:ext>
                  </a:extLst>
                </a:gridCol>
              </a:tblGrid>
              <a:tr h="762366">
                <a:tc>
                  <a:txBody>
                    <a:bodyPr/>
                    <a:lstStyle/>
                    <a:p>
                      <a:r>
                        <a:rPr lang="pl-PL" dirty="0">
                          <a:latin typeface="Trebuchet MS" charset="0"/>
                        </a:rPr>
                        <a:t>Lp.</a:t>
                      </a:r>
                    </a:p>
                  </a:txBody>
                  <a:tcPr/>
                </a:tc>
                <a:tc>
                  <a:txBody>
                    <a:bodyPr/>
                    <a:lstStyle/>
                    <a:p>
                      <a:pPr algn="ctr"/>
                      <a:r>
                        <a:rPr lang="pl-PL" sz="1800" b="1" kern="1200" dirty="0" smtClean="0">
                          <a:solidFill>
                            <a:schemeClr val="lt1"/>
                          </a:solidFill>
                          <a:effectLst/>
                          <a:latin typeface="+mn-lt"/>
                          <a:ea typeface="+mn-ea"/>
                          <a:cs typeface="+mn-cs"/>
                        </a:rPr>
                        <a:t>KRYTERIA PUNKTOWE</a:t>
                      </a:r>
                      <a:endParaRPr lang="pl-PL" dirty="0">
                        <a:latin typeface="Trebuchet MS"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chemeClr val="lt1"/>
                          </a:solidFill>
                          <a:effectLst/>
                          <a:latin typeface="+mn-lt"/>
                          <a:ea typeface="+mn-ea"/>
                          <a:cs typeface="+mn-cs"/>
                        </a:rPr>
                        <a:t>DEFINICJA</a:t>
                      </a:r>
                      <a:r>
                        <a:rPr lang="pl-PL" sz="1800" b="1" kern="1200" baseline="0" dirty="0" smtClean="0">
                          <a:solidFill>
                            <a:schemeClr val="lt1"/>
                          </a:solidFill>
                          <a:effectLst/>
                          <a:latin typeface="+mn-lt"/>
                          <a:ea typeface="+mn-ea"/>
                          <a:cs typeface="+mn-cs"/>
                        </a:rPr>
                        <a:t> KRYTERIUM</a:t>
                      </a:r>
                      <a:endParaRPr lang="pl-PL" dirty="0" smtClean="0">
                        <a:latin typeface="Trebuchet MS" charset="0"/>
                      </a:endParaRPr>
                    </a:p>
                  </a:txBody>
                  <a:tcPr/>
                </a:tc>
                <a:tc>
                  <a:txBody>
                    <a:bodyPr/>
                    <a:lstStyle/>
                    <a:p>
                      <a:pPr algn="ctr"/>
                      <a:r>
                        <a:rPr lang="pl-PL" dirty="0" smtClean="0">
                          <a:latin typeface="Trebuchet MS" charset="0"/>
                        </a:rPr>
                        <a:t>KRYTERIUM</a:t>
                      </a:r>
                      <a:r>
                        <a:rPr lang="pl-PL" baseline="0" dirty="0" smtClean="0">
                          <a:latin typeface="Trebuchet MS" charset="0"/>
                        </a:rPr>
                        <a:t> PUNKTOWE</a:t>
                      </a:r>
                      <a:endParaRPr lang="pl-PL" dirty="0">
                        <a:latin typeface="Trebuchet MS" charset="0"/>
                      </a:endParaRPr>
                    </a:p>
                  </a:txBody>
                  <a:tcPr/>
                </a:tc>
                <a:extLst>
                  <a:ext uri="{0D108BD9-81ED-4DB2-BD59-A6C34878D82A}">
                    <a16:rowId xmlns="" xmlns:a16="http://schemas.microsoft.com/office/drawing/2014/main" val="1028040411"/>
                  </a:ext>
                </a:extLst>
              </a:tr>
              <a:tr h="3187357">
                <a:tc>
                  <a:txBody>
                    <a:bodyPr/>
                    <a:lstStyle/>
                    <a:p>
                      <a:pPr algn="just"/>
                      <a:r>
                        <a:rPr lang="pl-PL" dirty="0" smtClean="0"/>
                        <a:t>2.</a:t>
                      </a:r>
                    </a:p>
                    <a:p>
                      <a:pPr algn="just"/>
                      <a:endParaRPr lang="pl-PL" dirty="0" smtClean="0"/>
                    </a:p>
                    <a:p>
                      <a:pPr algn="just"/>
                      <a:endParaRPr lang="pl-PL" dirty="0" smtClean="0"/>
                    </a:p>
                    <a:p>
                      <a:pPr algn="just"/>
                      <a:endParaRPr lang="pl-PL" dirty="0" smtClean="0"/>
                    </a:p>
                    <a:p>
                      <a:pPr algn="just"/>
                      <a:endParaRPr lang="pl-PL"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chemeClr val="dk1"/>
                          </a:solidFill>
                          <a:effectLst/>
                          <a:latin typeface="+mn-lt"/>
                          <a:ea typeface="+mn-ea"/>
                          <a:cs typeface="+mn-cs"/>
                        </a:rPr>
                        <a:t>Wpływ realizacji projektu na realizację wartości docelowej wskaźników monitoringu realizacji celów Strategii ZIT AJ wynikających z Porozumienia</a:t>
                      </a:r>
                    </a:p>
                    <a:p>
                      <a:pPr algn="just"/>
                      <a:endParaRPr lang="pl-PL" b="1" dirty="0">
                        <a:latin typeface="Trebuchet MS" charset="0"/>
                      </a:endParaRPr>
                    </a:p>
                  </a:txBody>
                  <a:tcPr/>
                </a:tc>
                <a:tc>
                  <a:txBody>
                    <a:bodyPr/>
                    <a:lstStyle/>
                    <a:p>
                      <a:pPr algn="just"/>
                      <a:r>
                        <a:rPr lang="pl-PL" sz="1800" b="0" kern="1200" dirty="0" smtClean="0">
                          <a:solidFill>
                            <a:schemeClr val="dk1"/>
                          </a:solidFill>
                          <a:effectLst/>
                          <a:latin typeface="+mn-lt"/>
                          <a:ea typeface="+mn-ea"/>
                          <a:cs typeface="+mn-cs"/>
                        </a:rPr>
                        <a:t>Weryfikowany będzie poziom wpływu wskaźników zawartych w projekcie na realizacje wartości docelowych wskaźników Strategii ZIT wynikających z Porozumienia. (wskaźników Ram Wykonania i pozostałych z RPO). Każdorazowo w regulaminie konkursu będzie określane, jakie wskaźniki będą brane pod uwagę przy tym kryterium, a także ustalana będzie waga poszczególnych wskaźników oraz progi wartości wskaźnika niezbędne dla przyznania punktów</a:t>
                      </a:r>
                      <a:endParaRPr lang="pl-PL" b="0" dirty="0" smtClean="0"/>
                    </a:p>
                    <a:p>
                      <a:pPr algn="just"/>
                      <a:endParaRPr lang="pl-PL" dirty="0" smtClean="0"/>
                    </a:p>
                  </a:txBody>
                  <a:tcPr/>
                </a:tc>
                <a:tc>
                  <a:txBody>
                    <a:bodyPr/>
                    <a:lstStyle/>
                    <a:p>
                      <a:pPr algn="just"/>
                      <a:r>
                        <a:rPr lang="pl-PL" b="1" dirty="0" smtClean="0"/>
                        <a:t>0 - 20</a:t>
                      </a:r>
                      <a:endParaRPr lang="pl-PL" b="1" dirty="0"/>
                    </a:p>
                  </a:txBody>
                  <a:tcPr/>
                </a:tc>
                <a:extLst>
                  <a:ext uri="{0D108BD9-81ED-4DB2-BD59-A6C34878D82A}">
                    <a16:rowId xmlns="" xmlns:a16="http://schemas.microsoft.com/office/drawing/2014/main" val="2920108818"/>
                  </a:ext>
                </a:extLst>
              </a:tr>
            </a:tbl>
          </a:graphicData>
        </a:graphic>
      </p:graphicFrame>
    </p:spTree>
    <p:extLst>
      <p:ext uri="{BB962C8B-B14F-4D97-AF65-F5344CB8AC3E}">
        <p14:creationId xmlns:p14="http://schemas.microsoft.com/office/powerpoint/2010/main" val="728198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b="1" dirty="0" smtClean="0">
                <a:latin typeface="Trebuchet MS" charset="0"/>
              </a:rPr>
              <a:t>Kryteria oceny zgodności projektów </a:t>
            </a:r>
            <a:br>
              <a:rPr b="1" dirty="0" smtClean="0">
                <a:latin typeface="Trebuchet MS" charset="0"/>
              </a:rPr>
            </a:br>
            <a:r>
              <a:rPr b="1" dirty="0" smtClean="0">
                <a:latin typeface="Trebuchet MS" charset="0"/>
              </a:rPr>
              <a:t>ze Strategią ZIT AJ </a:t>
            </a:r>
            <a:r>
              <a:rPr lang="pl-PL" b="1" dirty="0" smtClean="0">
                <a:latin typeface="Trebuchet MS" charset="0"/>
              </a:rPr>
              <a:t>–</a:t>
            </a:r>
            <a:r>
              <a:rPr b="1" dirty="0" smtClean="0">
                <a:latin typeface="Trebuchet MS" charset="0"/>
              </a:rPr>
              <a:t> KRYTERIA PUNKTOWE</a:t>
            </a:r>
            <a:endParaRPr lang="pl-PL" b="1" dirty="0"/>
          </a:p>
        </p:txBody>
      </p:sp>
      <p:graphicFrame>
        <p:nvGraphicFramePr>
          <p:cNvPr id="8" name="Symbol zastępczy zawartości 3"/>
          <p:cNvGraphicFramePr>
            <a:graphicFrameLocks noGrp="1"/>
          </p:cNvGraphicFramePr>
          <p:nvPr>
            <p:ph sz="half" idx="2"/>
            <p:extLst>
              <p:ext uri="{D42A27DB-BD31-4B8C-83A1-F6EECF244321}">
                <p14:modId xmlns:p14="http://schemas.microsoft.com/office/powerpoint/2010/main" val="3490983265"/>
              </p:ext>
            </p:extLst>
          </p:nvPr>
        </p:nvGraphicFramePr>
        <p:xfrm>
          <a:off x="506776" y="2155005"/>
          <a:ext cx="11038902" cy="4145646"/>
        </p:xfrm>
        <a:graphic>
          <a:graphicData uri="http://schemas.openxmlformats.org/drawingml/2006/table">
            <a:tbl>
              <a:tblPr firstRow="1" bandRow="1">
                <a:tableStyleId>{5C22544A-7EE6-4342-B048-85BDC9FD1C3A}</a:tableStyleId>
              </a:tblPr>
              <a:tblGrid>
                <a:gridCol w="556214">
                  <a:extLst>
                    <a:ext uri="{9D8B030D-6E8A-4147-A177-3AD203B41FA5}">
                      <a16:colId xmlns="" xmlns:a16="http://schemas.microsoft.com/office/drawing/2014/main" val="1119627528"/>
                    </a:ext>
                  </a:extLst>
                </a:gridCol>
                <a:gridCol w="2843649">
                  <a:extLst>
                    <a:ext uri="{9D8B030D-6E8A-4147-A177-3AD203B41FA5}">
                      <a16:colId xmlns="" xmlns:a16="http://schemas.microsoft.com/office/drawing/2014/main" val="3785847995"/>
                    </a:ext>
                  </a:extLst>
                </a:gridCol>
                <a:gridCol w="6128699">
                  <a:extLst>
                    <a:ext uri="{9D8B030D-6E8A-4147-A177-3AD203B41FA5}">
                      <a16:colId xmlns="" xmlns:a16="http://schemas.microsoft.com/office/drawing/2014/main" val="191516356"/>
                    </a:ext>
                  </a:extLst>
                </a:gridCol>
                <a:gridCol w="1510340">
                  <a:extLst>
                    <a:ext uri="{9D8B030D-6E8A-4147-A177-3AD203B41FA5}">
                      <a16:colId xmlns="" xmlns:a16="http://schemas.microsoft.com/office/drawing/2014/main" val="1742550385"/>
                    </a:ext>
                  </a:extLst>
                </a:gridCol>
              </a:tblGrid>
              <a:tr h="762366">
                <a:tc>
                  <a:txBody>
                    <a:bodyPr/>
                    <a:lstStyle/>
                    <a:p>
                      <a:r>
                        <a:rPr lang="pl-PL" dirty="0">
                          <a:latin typeface="Trebuchet MS" charset="0"/>
                        </a:rPr>
                        <a:t>Lp.</a:t>
                      </a:r>
                    </a:p>
                  </a:txBody>
                  <a:tcPr/>
                </a:tc>
                <a:tc>
                  <a:txBody>
                    <a:bodyPr/>
                    <a:lstStyle/>
                    <a:p>
                      <a:pPr algn="ctr"/>
                      <a:r>
                        <a:rPr lang="pl-PL" sz="1800" b="1" kern="1200" dirty="0" smtClean="0">
                          <a:solidFill>
                            <a:schemeClr val="lt1"/>
                          </a:solidFill>
                          <a:effectLst/>
                          <a:latin typeface="+mn-lt"/>
                          <a:ea typeface="+mn-ea"/>
                          <a:cs typeface="+mn-cs"/>
                        </a:rPr>
                        <a:t>KRYTERIA PUNKTOWE</a:t>
                      </a:r>
                      <a:endParaRPr lang="pl-PL" dirty="0">
                        <a:latin typeface="Trebuchet MS"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chemeClr val="lt1"/>
                          </a:solidFill>
                          <a:effectLst/>
                          <a:latin typeface="+mn-lt"/>
                          <a:ea typeface="+mn-ea"/>
                          <a:cs typeface="+mn-cs"/>
                        </a:rPr>
                        <a:t>DEFINICJA</a:t>
                      </a:r>
                      <a:r>
                        <a:rPr lang="pl-PL" sz="1800" b="1" kern="1200" baseline="0" dirty="0" smtClean="0">
                          <a:solidFill>
                            <a:schemeClr val="lt1"/>
                          </a:solidFill>
                          <a:effectLst/>
                          <a:latin typeface="+mn-lt"/>
                          <a:ea typeface="+mn-ea"/>
                          <a:cs typeface="+mn-cs"/>
                        </a:rPr>
                        <a:t> KRYTERIUM</a:t>
                      </a:r>
                      <a:endParaRPr lang="pl-PL" dirty="0" smtClean="0">
                        <a:latin typeface="Trebuchet MS" charset="0"/>
                      </a:endParaRPr>
                    </a:p>
                  </a:txBody>
                  <a:tcPr/>
                </a:tc>
                <a:tc>
                  <a:txBody>
                    <a:bodyPr/>
                    <a:lstStyle/>
                    <a:p>
                      <a:pPr algn="ctr"/>
                      <a:r>
                        <a:rPr lang="pl-PL" dirty="0" smtClean="0">
                          <a:latin typeface="Trebuchet MS" charset="0"/>
                        </a:rPr>
                        <a:t>KRYTERIUM</a:t>
                      </a:r>
                      <a:r>
                        <a:rPr lang="pl-PL" baseline="0" dirty="0" smtClean="0">
                          <a:latin typeface="Trebuchet MS" charset="0"/>
                        </a:rPr>
                        <a:t> PUNKTOWE</a:t>
                      </a:r>
                      <a:endParaRPr lang="pl-PL" dirty="0">
                        <a:latin typeface="Trebuchet MS" charset="0"/>
                      </a:endParaRPr>
                    </a:p>
                  </a:txBody>
                  <a:tcPr/>
                </a:tc>
                <a:extLst>
                  <a:ext uri="{0D108BD9-81ED-4DB2-BD59-A6C34878D82A}">
                    <a16:rowId xmlns="" xmlns:a16="http://schemas.microsoft.com/office/drawing/2014/main" val="1028040411"/>
                  </a:ext>
                </a:extLst>
              </a:tr>
              <a:tr h="3187357">
                <a:tc>
                  <a:txBody>
                    <a:bodyPr/>
                    <a:lstStyle/>
                    <a:p>
                      <a:pPr algn="just"/>
                      <a:r>
                        <a:rPr lang="pl-PL" b="1" dirty="0" smtClean="0"/>
                        <a:t>3.</a:t>
                      </a:r>
                    </a:p>
                    <a:p>
                      <a:pPr algn="just"/>
                      <a:endParaRPr lang="pl-PL" dirty="0" smtClean="0"/>
                    </a:p>
                    <a:p>
                      <a:pPr algn="just"/>
                      <a:endParaRPr lang="pl-PL" dirty="0" smtClean="0"/>
                    </a:p>
                    <a:p>
                      <a:pPr algn="just"/>
                      <a:endParaRPr lang="pl-PL" dirty="0" smtClean="0"/>
                    </a:p>
                    <a:p>
                      <a:pPr algn="just"/>
                      <a:endParaRPr lang="pl-PL" dirty="0" smtClean="0"/>
                    </a:p>
                  </a:txBody>
                  <a:tcPr/>
                </a:tc>
                <a:tc>
                  <a:txBody>
                    <a:bodyPr/>
                    <a:lstStyle/>
                    <a:p>
                      <a:pPr algn="just"/>
                      <a:r>
                        <a:rPr lang="pl-PL" sz="1800" b="1" kern="1200" dirty="0" smtClean="0">
                          <a:solidFill>
                            <a:schemeClr val="dk1"/>
                          </a:solidFill>
                          <a:effectLst/>
                          <a:latin typeface="+mn-lt"/>
                          <a:ea typeface="+mn-ea"/>
                          <a:cs typeface="+mn-cs"/>
                        </a:rPr>
                        <a:t>Komplementarny charakter projektu</a:t>
                      </a:r>
                      <a:endParaRPr lang="pl-PL" sz="1800" b="1" kern="1200" dirty="0">
                        <a:solidFill>
                          <a:schemeClr val="dk1"/>
                        </a:solidFill>
                        <a:effectLst/>
                        <a:latin typeface="+mn-lt"/>
                        <a:ea typeface="+mn-ea"/>
                        <a:cs typeface="+mn-cs"/>
                      </a:endParaRPr>
                    </a:p>
                  </a:txBody>
                  <a:tcPr/>
                </a:tc>
                <a:tc>
                  <a:txBody>
                    <a:bodyPr/>
                    <a:lstStyle/>
                    <a:p>
                      <a:r>
                        <a:rPr lang="pl-PL" sz="1800" b="0" kern="1200" dirty="0" smtClean="0">
                          <a:solidFill>
                            <a:schemeClr val="dk1"/>
                          </a:solidFill>
                          <a:effectLst/>
                          <a:latin typeface="+mn-lt"/>
                          <a:ea typeface="+mn-ea"/>
                          <a:cs typeface="+mn-cs"/>
                        </a:rPr>
                        <a:t>W ramach tego kryterium będzie weryfikowane czy istnieją projekty powiązane ze zgłoszonym projektem, które zostały zrealizowane, bądź są w trakcie realizacji, bądź zostały zgłoszone w ramach tego samego naboru.</a:t>
                      </a:r>
                    </a:p>
                    <a:p>
                      <a:r>
                        <a:rPr lang="pl-PL" sz="1800" b="0" kern="1200" dirty="0" smtClean="0">
                          <a:solidFill>
                            <a:schemeClr val="dk1"/>
                          </a:solidFill>
                          <a:effectLst/>
                          <a:latin typeface="+mn-lt"/>
                          <a:ea typeface="+mn-ea"/>
                          <a:cs typeface="+mn-cs"/>
                        </a:rPr>
                        <a:t>Projekty te mogą polegać na wykorzystywaniu efektów realizacji innego projektu, wzmocnieniu trwałości efektów jednego przedsięwzięcia realizacją drugiego, bardziej kompleksowym potraktowaniem problemu m.in. poprzez zaadresowanie projektu do tej samej grupy docelowej, tego samego beneficjenta, tego samego terytorium, uzależnienia realizacji jednego projektu od przeprowadzenia innego przedsięwzięcia itd.</a:t>
                      </a:r>
                      <a:endParaRPr lang="pl-PL" b="0" dirty="0" smtClean="0"/>
                    </a:p>
                  </a:txBody>
                  <a:tcPr/>
                </a:tc>
                <a:tc>
                  <a:txBody>
                    <a:bodyPr/>
                    <a:lstStyle/>
                    <a:p>
                      <a:pPr algn="just"/>
                      <a:r>
                        <a:rPr lang="pl-PL" b="1" dirty="0" smtClean="0"/>
                        <a:t>0 - 5</a:t>
                      </a:r>
                      <a:endParaRPr lang="pl-PL" b="1" dirty="0"/>
                    </a:p>
                  </a:txBody>
                  <a:tcPr/>
                </a:tc>
                <a:extLst>
                  <a:ext uri="{0D108BD9-81ED-4DB2-BD59-A6C34878D82A}">
                    <a16:rowId xmlns="" xmlns:a16="http://schemas.microsoft.com/office/drawing/2014/main" val="2920108818"/>
                  </a:ext>
                </a:extLst>
              </a:tr>
            </a:tbl>
          </a:graphicData>
        </a:graphic>
      </p:graphicFrame>
      <p:sp>
        <p:nvSpPr>
          <p:cNvPr id="3" name="pole tekstowe 2"/>
          <p:cNvSpPr txBox="1"/>
          <p:nvPr/>
        </p:nvSpPr>
        <p:spPr>
          <a:xfrm>
            <a:off x="447248" y="6343650"/>
            <a:ext cx="10735631" cy="369332"/>
          </a:xfrm>
          <a:prstGeom prst="rect">
            <a:avLst/>
          </a:prstGeom>
          <a:noFill/>
        </p:spPr>
        <p:txBody>
          <a:bodyPr wrap="none" rtlCol="0">
            <a:spAutoFit/>
          </a:bodyPr>
          <a:lstStyle/>
          <a:p>
            <a:r>
              <a:rPr lang="pl-PL" dirty="0"/>
              <a:t>W ramach </a:t>
            </a:r>
            <a:r>
              <a:rPr lang="pl-PL" dirty="0" smtClean="0"/>
              <a:t>kryterium punktowego </a:t>
            </a:r>
            <a:r>
              <a:rPr lang="pl-PL" dirty="0"/>
              <a:t>będzie sprawdzane, czy projekt otrzymał co najmniej 15%  </a:t>
            </a:r>
            <a:r>
              <a:rPr lang="pl-PL" dirty="0" smtClean="0"/>
              <a:t>punktów</a:t>
            </a:r>
            <a:endParaRPr lang="pl-PL" dirty="0"/>
          </a:p>
        </p:txBody>
      </p:sp>
    </p:spTree>
    <p:extLst>
      <p:ext uri="{BB962C8B-B14F-4D97-AF65-F5344CB8AC3E}">
        <p14:creationId xmlns:p14="http://schemas.microsoft.com/office/powerpoint/2010/main" val="3952429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Ocena formalna</a:t>
            </a:r>
            <a:endParaRPr lang="pl-PL" b="1" dirty="0"/>
          </a:p>
        </p:txBody>
      </p:sp>
      <p:sp>
        <p:nvSpPr>
          <p:cNvPr id="3" name="Zawartość — symbol zastępczy 2"/>
          <p:cNvSpPr>
            <a:spLocks noGrp="1"/>
          </p:cNvSpPr>
          <p:nvPr>
            <p:ph idx="1"/>
          </p:nvPr>
        </p:nvSpPr>
        <p:spPr>
          <a:xfrm>
            <a:off x="694835" y="2540073"/>
            <a:ext cx="9613861" cy="3599316"/>
          </a:xfrm>
        </p:spPr>
        <p:txBody>
          <a:bodyPr>
            <a:normAutofit/>
          </a:bodyPr>
          <a:lstStyle/>
          <a:p>
            <a:pPr marL="0" indent="0">
              <a:buNone/>
            </a:pPr>
            <a:r>
              <a:rPr lang="pl-PL" sz="3600" b="1" dirty="0" smtClean="0"/>
              <a:t>Dwa etapy</a:t>
            </a:r>
          </a:p>
          <a:p>
            <a:pPr marL="355600" indent="-355600">
              <a:buNone/>
            </a:pPr>
            <a:r>
              <a:rPr sz="3600" dirty="0" smtClean="0"/>
              <a:t>   - I kryteria formalne kluczowe </a:t>
            </a:r>
            <a:br>
              <a:rPr sz="3600" dirty="0" smtClean="0"/>
            </a:br>
            <a:r>
              <a:rPr sz="2700" dirty="0" smtClean="0"/>
              <a:t>obejmuje ocenę kryteriów formalnych kluczowych, nie ma na nim możliwości poprawy projektu</a:t>
            </a:r>
          </a:p>
          <a:p>
            <a:pPr>
              <a:buNone/>
            </a:pPr>
            <a:r>
              <a:rPr sz="3600" dirty="0" smtClean="0"/>
              <a:t>   - II kryteria formalne uzupełniające</a:t>
            </a:r>
          </a:p>
          <a:p>
            <a:pPr marL="355600" indent="-355600">
              <a:buNone/>
            </a:pPr>
            <a:r>
              <a:rPr sz="3600" dirty="0" smtClean="0"/>
              <a:t>  </a:t>
            </a:r>
            <a:r>
              <a:rPr sz="2700" dirty="0" smtClean="0"/>
              <a:t>obejmuje ocenę kryteriów formalnych uzupełniających, istnieje możliwość jednokrotnej poprawy projektu</a:t>
            </a:r>
          </a:p>
          <a:p>
            <a:pPr>
              <a:buNone/>
            </a:pPr>
            <a:endParaRPr lang="pl-PL" sz="3600" dirty="0"/>
          </a:p>
          <a:p>
            <a:pPr>
              <a:buNone/>
            </a:pPr>
            <a:endParaRPr lang="pl-PL" dirty="0"/>
          </a:p>
        </p:txBody>
      </p:sp>
    </p:spTree>
    <p:extLst>
      <p:ext uri="{BB962C8B-B14F-4D97-AF65-F5344CB8AC3E}">
        <p14:creationId xmlns:p14="http://schemas.microsoft.com/office/powerpoint/2010/main" val="157572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b="1" dirty="0" smtClean="0"/>
              <a:t>Ocena merytoryczna</a:t>
            </a:r>
            <a:endParaRPr lang="pl-PL" b="1" dirty="0"/>
          </a:p>
        </p:txBody>
      </p:sp>
      <p:sp>
        <p:nvSpPr>
          <p:cNvPr id="3" name="Zawartość — symbol zastępczy 2"/>
          <p:cNvSpPr>
            <a:spLocks noGrp="1"/>
          </p:cNvSpPr>
          <p:nvPr>
            <p:ph idx="1"/>
          </p:nvPr>
        </p:nvSpPr>
        <p:spPr>
          <a:xfrm>
            <a:off x="680321" y="2336873"/>
            <a:ext cx="9798993" cy="3599316"/>
          </a:xfrm>
        </p:spPr>
        <p:txBody>
          <a:bodyPr>
            <a:normAutofit/>
          </a:bodyPr>
          <a:lstStyle/>
          <a:p>
            <a:pPr marL="0" indent="0">
              <a:buNone/>
            </a:pPr>
            <a:r>
              <a:rPr lang="pl-PL" sz="3500" b="1" dirty="0" smtClean="0"/>
              <a:t>O</a:t>
            </a:r>
            <a:r>
              <a:rPr sz="3500" b="1" dirty="0" smtClean="0"/>
              <a:t>bejmuje:</a:t>
            </a:r>
          </a:p>
          <a:p>
            <a:endParaRPr sz="2500" b="1" dirty="0" smtClean="0"/>
          </a:p>
          <a:p>
            <a:r>
              <a:rPr sz="3000" b="1" dirty="0" smtClean="0"/>
              <a:t>ocenę finansowo </a:t>
            </a:r>
            <a:r>
              <a:rPr lang="pl-PL" sz="3000" b="1" dirty="0" smtClean="0"/>
              <a:t>–</a:t>
            </a:r>
            <a:r>
              <a:rPr sz="3000" b="1" dirty="0" smtClean="0"/>
              <a:t> ekonomiczną projektu, </a:t>
            </a:r>
          </a:p>
          <a:p>
            <a:pPr>
              <a:buNone/>
            </a:pPr>
            <a:endParaRPr sz="1000" b="1" dirty="0" smtClean="0"/>
          </a:p>
          <a:p>
            <a:r>
              <a:rPr sz="3000" b="1" dirty="0" smtClean="0"/>
              <a:t>ocenę spełnienia kryteriów merytorycznych dziedzinowych,  w tym specyficznych dla danej osi priorytetowej</a:t>
            </a:r>
          </a:p>
          <a:p>
            <a:endParaRPr sz="1000" b="1" dirty="0" smtClean="0"/>
          </a:p>
          <a:p>
            <a:pPr>
              <a:buNone/>
            </a:pPr>
            <a:endParaRPr b="1" dirty="0" smtClean="0"/>
          </a:p>
          <a:p>
            <a:endParaRPr lang="pl-PL" dirty="0" smtClean="0"/>
          </a:p>
          <a:p>
            <a:endParaRPr dirty="0" smtClean="0"/>
          </a:p>
        </p:txBody>
      </p:sp>
    </p:spTree>
    <p:extLst>
      <p:ext uri="{BB962C8B-B14F-4D97-AF65-F5344CB8AC3E}">
        <p14:creationId xmlns:p14="http://schemas.microsoft.com/office/powerpoint/2010/main" val="1003012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2_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Berlin">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42A2DC-E608-45A4-8DCA-71E71A9E667F}">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B490D93-7B1B-411A-837B-D91624B8B733}">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8EF69EF-478E-4A34-9077-AD5B790C84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TC104033917[[fn=Berlin]]</Template>
  <TotalTime>0</TotalTime>
  <Words>1399</Words>
  <Application>Microsoft Office PowerPoint</Application>
  <PresentationFormat>Panoramiczny</PresentationFormat>
  <Paragraphs>320</Paragraphs>
  <Slides>21</Slides>
  <Notes>12</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21</vt:i4>
      </vt:variant>
    </vt:vector>
  </HeadingPairs>
  <TitlesOfParts>
    <vt:vector size="26" baseType="lpstr">
      <vt:lpstr>Arial</vt:lpstr>
      <vt:lpstr>Calibri</vt:lpstr>
      <vt:lpstr>Trebuchet MS</vt:lpstr>
      <vt:lpstr>2_Berlin</vt:lpstr>
      <vt:lpstr>Berlin</vt:lpstr>
      <vt:lpstr>Zintegrowane Inwestycje Terytorialne AJ</vt:lpstr>
      <vt:lpstr>Ocena projektów - EFRR / EFS</vt:lpstr>
      <vt:lpstr>Weryfikacja techniczna wniosków</vt:lpstr>
      <vt:lpstr>Kryteria oceny zgodności projektów  ze Strategią ZIT AJ– KRYTERIA KLUCZOWE</vt:lpstr>
      <vt:lpstr>Kryteria oceny zgodności projektów  ze Strategią ZIT AJ – KRYTERIA PUNKTOWE</vt:lpstr>
      <vt:lpstr>Kryteria oceny zgodności projektów  ze Strategią ZIT AJ – KRYTERIA PUNKTOWE</vt:lpstr>
      <vt:lpstr>Kryteria oceny zgodności projektów  ze Strategią ZIT AJ – KRYTERIA PUNKTOWE</vt:lpstr>
      <vt:lpstr>Ocena formalna</vt:lpstr>
      <vt:lpstr>Ocena merytoryczna</vt:lpstr>
      <vt:lpstr>Harmonogram naborów w ramach ZIT AJ 2015 -2016</vt:lpstr>
      <vt:lpstr>Harmonogram naborów  2015</vt:lpstr>
      <vt:lpstr>           Harmonogram naborów  2015</vt:lpstr>
      <vt:lpstr>         Harmonogram naborów  2016</vt:lpstr>
      <vt:lpstr>Prezentacja programu PowerPoint</vt:lpstr>
      <vt:lpstr>Prezentacja programu PowerPoint</vt:lpstr>
      <vt:lpstr>              Harmonogram naborów  2016</vt:lpstr>
      <vt:lpstr>              Harmonogram naborów  2016</vt:lpstr>
      <vt:lpstr>Prezentacja programu PowerPoint</vt:lpstr>
      <vt:lpstr>Prezentacja programu PowerPoint</vt:lpstr>
      <vt:lpstr>Prezentacja programu PowerPoint</vt:lpstr>
      <vt:lpstr>Zintegrowane Inwestycje Terytorialne AJ</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Zintegrowane Inwestycje Terytorialne AJ</dc:title>
  <dc:creator/>
  <cp:lastModifiedBy/>
  <cp:revision>11</cp:revision>
  <dcterms:created xsi:type="dcterms:W3CDTF">2013-06-18T13:57:10Z</dcterms:created>
  <dcterms:modified xsi:type="dcterms:W3CDTF">2015-09-30T09:21:28Z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